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975" r:id="rId2"/>
    <p:sldMasterId id="2147483987" r:id="rId3"/>
  </p:sldMasterIdLst>
  <p:notesMasterIdLst>
    <p:notesMasterId r:id="rId70"/>
  </p:notesMasterIdLst>
  <p:handoutMasterIdLst>
    <p:handoutMasterId r:id="rId71"/>
  </p:handoutMasterIdLst>
  <p:sldIdLst>
    <p:sldId id="441" r:id="rId4"/>
    <p:sldId id="440" r:id="rId5"/>
    <p:sldId id="443" r:id="rId6"/>
    <p:sldId id="1319" r:id="rId7"/>
    <p:sldId id="1335" r:id="rId8"/>
    <p:sldId id="1333" r:id="rId9"/>
    <p:sldId id="1324" r:id="rId10"/>
    <p:sldId id="1334" r:id="rId11"/>
    <p:sldId id="1350" r:id="rId12"/>
    <p:sldId id="1322" r:id="rId13"/>
    <p:sldId id="1336" r:id="rId14"/>
    <p:sldId id="1329" r:id="rId15"/>
    <p:sldId id="1338" r:id="rId16"/>
    <p:sldId id="433" r:id="rId17"/>
    <p:sldId id="1339" r:id="rId18"/>
    <p:sldId id="1315" r:id="rId19"/>
    <p:sldId id="1340" r:id="rId20"/>
    <p:sldId id="412" r:id="rId21"/>
    <p:sldId id="1341" r:id="rId22"/>
    <p:sldId id="1342" r:id="rId23"/>
    <p:sldId id="1345" r:id="rId24"/>
    <p:sldId id="1346" r:id="rId25"/>
    <p:sldId id="1343" r:id="rId26"/>
    <p:sldId id="1317" r:id="rId27"/>
    <p:sldId id="1344" r:id="rId28"/>
    <p:sldId id="373" r:id="rId29"/>
    <p:sldId id="380" r:id="rId30"/>
    <p:sldId id="378" r:id="rId31"/>
    <p:sldId id="393" r:id="rId32"/>
    <p:sldId id="384" r:id="rId33"/>
    <p:sldId id="383" r:id="rId34"/>
    <p:sldId id="375" r:id="rId35"/>
    <p:sldId id="376" r:id="rId36"/>
    <p:sldId id="386" r:id="rId37"/>
    <p:sldId id="388" r:id="rId38"/>
    <p:sldId id="391" r:id="rId39"/>
    <p:sldId id="1318" r:id="rId40"/>
    <p:sldId id="1351" r:id="rId41"/>
    <p:sldId id="472" r:id="rId42"/>
    <p:sldId id="452" r:id="rId43"/>
    <p:sldId id="473" r:id="rId44"/>
    <p:sldId id="1352" r:id="rId45"/>
    <p:sldId id="474" r:id="rId46"/>
    <p:sldId id="1353" r:id="rId47"/>
    <p:sldId id="478" r:id="rId48"/>
    <p:sldId id="454" r:id="rId49"/>
    <p:sldId id="456" r:id="rId50"/>
    <p:sldId id="1354" r:id="rId51"/>
    <p:sldId id="459" r:id="rId52"/>
    <p:sldId id="460" r:id="rId53"/>
    <p:sldId id="1347" r:id="rId54"/>
    <p:sldId id="480" r:id="rId55"/>
    <p:sldId id="462" r:id="rId56"/>
    <p:sldId id="463" r:id="rId57"/>
    <p:sldId id="1355" r:id="rId58"/>
    <p:sldId id="481" r:id="rId59"/>
    <p:sldId id="482" r:id="rId60"/>
    <p:sldId id="483" r:id="rId61"/>
    <p:sldId id="491" r:id="rId62"/>
    <p:sldId id="1349" r:id="rId63"/>
    <p:sldId id="485" r:id="rId64"/>
    <p:sldId id="487" r:id="rId65"/>
    <p:sldId id="488" r:id="rId66"/>
    <p:sldId id="479" r:id="rId67"/>
    <p:sldId id="464" r:id="rId68"/>
    <p:sldId id="365" r:id="rId69"/>
  </p:sldIdLst>
  <p:sldSz cx="9144000" cy="5143500" type="screen16x9"/>
  <p:notesSz cx="7010400" cy="9296400"/>
  <p:defaultTextStyle>
    <a:defPPr>
      <a:defRPr lang="en-CA"/>
    </a:defPPr>
    <a:lvl1pPr algn="l" rtl="0" fontAlgn="base">
      <a:spcBef>
        <a:spcPct val="20000"/>
      </a:spcBef>
      <a:spcAft>
        <a:spcPct val="0"/>
      </a:spcAft>
      <a:buChar char="•"/>
      <a:defRPr sz="3000" kern="1200">
        <a:solidFill>
          <a:schemeClr val="tx1"/>
        </a:solidFill>
        <a:latin typeface="Times New Roman" pitchFamily="18" charset="0"/>
        <a:ea typeface="+mn-ea"/>
        <a:cs typeface="+mn-cs"/>
      </a:defRPr>
    </a:lvl1pPr>
    <a:lvl2pPr marL="457200" algn="l" rtl="0" fontAlgn="base">
      <a:spcBef>
        <a:spcPct val="20000"/>
      </a:spcBef>
      <a:spcAft>
        <a:spcPct val="0"/>
      </a:spcAft>
      <a:buChar char="•"/>
      <a:defRPr sz="3000" kern="1200">
        <a:solidFill>
          <a:schemeClr val="tx1"/>
        </a:solidFill>
        <a:latin typeface="Times New Roman" pitchFamily="18" charset="0"/>
        <a:ea typeface="+mn-ea"/>
        <a:cs typeface="+mn-cs"/>
      </a:defRPr>
    </a:lvl2pPr>
    <a:lvl3pPr marL="914400" algn="l" rtl="0" fontAlgn="base">
      <a:spcBef>
        <a:spcPct val="20000"/>
      </a:spcBef>
      <a:spcAft>
        <a:spcPct val="0"/>
      </a:spcAft>
      <a:buChar char="•"/>
      <a:defRPr sz="3000" kern="1200">
        <a:solidFill>
          <a:schemeClr val="tx1"/>
        </a:solidFill>
        <a:latin typeface="Times New Roman" pitchFamily="18" charset="0"/>
        <a:ea typeface="+mn-ea"/>
        <a:cs typeface="+mn-cs"/>
      </a:defRPr>
    </a:lvl3pPr>
    <a:lvl4pPr marL="1371600" algn="l" rtl="0" fontAlgn="base">
      <a:spcBef>
        <a:spcPct val="20000"/>
      </a:spcBef>
      <a:spcAft>
        <a:spcPct val="0"/>
      </a:spcAft>
      <a:buChar char="•"/>
      <a:defRPr sz="3000" kern="1200">
        <a:solidFill>
          <a:schemeClr val="tx1"/>
        </a:solidFill>
        <a:latin typeface="Times New Roman" pitchFamily="18" charset="0"/>
        <a:ea typeface="+mn-ea"/>
        <a:cs typeface="+mn-cs"/>
      </a:defRPr>
    </a:lvl4pPr>
    <a:lvl5pPr marL="1828800" algn="l" rtl="0" fontAlgn="base">
      <a:spcBef>
        <a:spcPct val="20000"/>
      </a:spcBef>
      <a:spcAft>
        <a:spcPct val="0"/>
      </a:spcAft>
      <a:buChar char="•"/>
      <a:defRPr sz="3000" kern="1200">
        <a:solidFill>
          <a:schemeClr val="tx1"/>
        </a:solidFill>
        <a:latin typeface="Times New Roman" pitchFamily="18" charset="0"/>
        <a:ea typeface="+mn-ea"/>
        <a:cs typeface="+mn-cs"/>
      </a:defRPr>
    </a:lvl5pPr>
    <a:lvl6pPr marL="2286000" algn="l" defTabSz="914400" rtl="0" eaLnBrk="1" latinLnBrk="0" hangingPunct="1">
      <a:defRPr sz="3000" kern="1200">
        <a:solidFill>
          <a:schemeClr val="tx1"/>
        </a:solidFill>
        <a:latin typeface="Times New Roman" pitchFamily="18" charset="0"/>
        <a:ea typeface="+mn-ea"/>
        <a:cs typeface="+mn-cs"/>
      </a:defRPr>
    </a:lvl6pPr>
    <a:lvl7pPr marL="2743200" algn="l" defTabSz="914400" rtl="0" eaLnBrk="1" latinLnBrk="0" hangingPunct="1">
      <a:defRPr sz="3000" kern="1200">
        <a:solidFill>
          <a:schemeClr val="tx1"/>
        </a:solidFill>
        <a:latin typeface="Times New Roman" pitchFamily="18" charset="0"/>
        <a:ea typeface="+mn-ea"/>
        <a:cs typeface="+mn-cs"/>
      </a:defRPr>
    </a:lvl7pPr>
    <a:lvl8pPr marL="3200400" algn="l" defTabSz="914400" rtl="0" eaLnBrk="1" latinLnBrk="0" hangingPunct="1">
      <a:defRPr sz="3000" kern="1200">
        <a:solidFill>
          <a:schemeClr val="tx1"/>
        </a:solidFill>
        <a:latin typeface="Times New Roman" pitchFamily="18" charset="0"/>
        <a:ea typeface="+mn-ea"/>
        <a:cs typeface="+mn-cs"/>
      </a:defRPr>
    </a:lvl8pPr>
    <a:lvl9pPr marL="3657600" algn="l" defTabSz="914400" rtl="0" eaLnBrk="1" latinLnBrk="0" hangingPunct="1">
      <a:defRPr sz="30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queline M. Demczur" initials="JMD" lastIdx="9" clrIdx="0">
    <p:extLst>
      <p:ext uri="{19B8F6BF-5375-455C-9EA6-DF929625EA0E}">
        <p15:presenceInfo xmlns:p15="http://schemas.microsoft.com/office/powerpoint/2012/main" userId="S-1-5-21-1632285632-3890024800-3829317113-1148" providerId="AD"/>
      </p:ext>
    </p:extLst>
  </p:cmAuthor>
  <p:cmAuthor id="2" name="Lynne Westerhof" initials="LW" lastIdx="9" clrIdx="1">
    <p:extLst>
      <p:ext uri="{19B8F6BF-5375-455C-9EA6-DF929625EA0E}">
        <p15:presenceInfo xmlns:p15="http://schemas.microsoft.com/office/powerpoint/2012/main" userId="S-1-5-21-1632285632-3890024800-3829317113-4663" providerId="AD"/>
      </p:ext>
    </p:extLst>
  </p:cmAuthor>
  <p:cmAuthor id="3" name="Willow Brown" initials="wb" lastIdx="1" clrIdx="2">
    <p:extLst>
      <p:ext uri="{19B8F6BF-5375-455C-9EA6-DF929625EA0E}">
        <p15:presenceInfo xmlns:p15="http://schemas.microsoft.com/office/powerpoint/2012/main" userId="Willow Brow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5D37"/>
    <a:srgbClr val="FF3300"/>
    <a:srgbClr val="00DA63"/>
    <a:srgbClr val="A568D2"/>
    <a:srgbClr val="FFFFFF"/>
    <a:srgbClr val="85C2FF"/>
    <a:srgbClr val="0073E5"/>
    <a:srgbClr val="060099"/>
    <a:srgbClr val="5F58BC"/>
    <a:srgbClr val="ECDF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1" autoAdjust="0"/>
    <p:restoredTop sz="94513" autoAdjust="0"/>
  </p:normalViewPr>
  <p:slideViewPr>
    <p:cSldViewPr>
      <p:cViewPr varScale="1">
        <p:scale>
          <a:sx n="90" d="100"/>
          <a:sy n="90" d="100"/>
        </p:scale>
        <p:origin x="864" y="72"/>
      </p:cViewPr>
      <p:guideLst>
        <p:guide orient="horz" pos="1620"/>
        <p:guide pos="2880"/>
      </p:guideLst>
    </p:cSldViewPr>
  </p:slideViewPr>
  <p:notesTextViewPr>
    <p:cViewPr>
      <p:scale>
        <a:sx n="100" d="100"/>
        <a:sy n="100" d="100"/>
      </p:scale>
      <p:origin x="0" y="0"/>
    </p:cViewPr>
  </p:notesTextViewPr>
  <p:sorterViewPr>
    <p:cViewPr>
      <p:scale>
        <a:sx n="105" d="100"/>
        <a:sy n="105" d="100"/>
      </p:scale>
      <p:origin x="0" y="-12514"/>
    </p:cViewPr>
  </p:sorterViewPr>
  <p:notesViewPr>
    <p:cSldViewPr>
      <p:cViewPr>
        <p:scale>
          <a:sx n="100" d="100"/>
          <a:sy n="100" d="100"/>
        </p:scale>
        <p:origin x="101" y="58"/>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commentAuthors" Target="commentAuthor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3F9931-03FA-4BBF-A814-E5493D634AE1}" type="doc">
      <dgm:prSet loTypeId="urn:diagrams.loki3.com/BracketList" loCatId="list" qsTypeId="urn:microsoft.com/office/officeart/2005/8/quickstyle/simple1" qsCatId="simple" csTypeId="urn:microsoft.com/office/officeart/2005/8/colors/accent1_2" csCatId="accent1" phldr="1"/>
      <dgm:spPr/>
      <dgm:t>
        <a:bodyPr/>
        <a:lstStyle/>
        <a:p>
          <a:endParaRPr lang="en-CA"/>
        </a:p>
      </dgm:t>
    </dgm:pt>
    <dgm:pt modelId="{C6DD620B-7A6C-44A0-8E4E-7E5DB0F14669}">
      <dgm:prSet phldrT="[Text]" custT="1"/>
      <dgm:spPr/>
      <dgm:t>
        <a:bodyPr/>
        <a:lstStyle/>
        <a:p>
          <a:r>
            <a:rPr lang="en-US" sz="1600" dirty="0">
              <a:latin typeface="Arial" panose="020B0604020202020204" pitchFamily="34" charset="0"/>
              <a:cs typeface="Arial" panose="020B0604020202020204" pitchFamily="34" charset="0"/>
            </a:rPr>
            <a:t>Share capital social clubs</a:t>
          </a:r>
          <a:endParaRPr lang="en-CA" sz="1600" dirty="0">
            <a:latin typeface="Arial" panose="020B0604020202020204" pitchFamily="34" charset="0"/>
            <a:cs typeface="Arial" panose="020B0604020202020204" pitchFamily="34" charset="0"/>
          </a:endParaRPr>
        </a:p>
      </dgm:t>
    </dgm:pt>
    <dgm:pt modelId="{36CB1650-B88B-49BF-96E2-1BAAD02D162D}" type="parTrans" cxnId="{0A2EEE29-7E66-4AA0-9802-75DE14A26B39}">
      <dgm:prSet/>
      <dgm:spPr/>
      <dgm:t>
        <a:bodyPr/>
        <a:lstStyle/>
        <a:p>
          <a:endParaRPr lang="en-CA"/>
        </a:p>
      </dgm:t>
    </dgm:pt>
    <dgm:pt modelId="{BADEAFB5-1822-4AAE-918F-B2F34EFD42ED}" type="sibTrans" cxnId="{0A2EEE29-7E66-4AA0-9802-75DE14A26B39}">
      <dgm:prSet/>
      <dgm:spPr/>
      <dgm:t>
        <a:bodyPr/>
        <a:lstStyle/>
        <a:p>
          <a:endParaRPr lang="en-CA"/>
        </a:p>
      </dgm:t>
    </dgm:pt>
    <dgm:pt modelId="{787A54CF-CE5D-487D-9FA2-A17E72ED1553}">
      <dgm:prSet phldrT="[Text]" custT="1"/>
      <dgm:spPr>
        <a:solidFill>
          <a:srgbClr val="FFFFFF"/>
        </a:solidFill>
        <a:ln>
          <a:solidFill>
            <a:srgbClr val="0073E5"/>
          </a:solidFill>
        </a:ln>
      </dgm:spPr>
      <dgm:t>
        <a:bodyPr/>
        <a:lstStyle/>
        <a:p>
          <a:pPr marL="0" algn="l">
            <a:buNone/>
          </a:pPr>
          <a:r>
            <a:rPr lang="en-US" sz="1600" b="0" dirty="0">
              <a:solidFill>
                <a:schemeClr val="tx1"/>
              </a:solidFill>
              <a:latin typeface="Arial" panose="020B0604020202020204" pitchFamily="34" charset="0"/>
              <a:ea typeface="+mn-ea"/>
              <a:cs typeface="Arial" panose="020B0604020202020204" pitchFamily="34" charset="0"/>
            </a:rPr>
            <a:t>Corporations under </a:t>
          </a:r>
          <a:r>
            <a:rPr lang="en-US" sz="1600" b="1" dirty="0">
              <a:solidFill>
                <a:schemeClr val="tx1"/>
              </a:solidFill>
              <a:latin typeface="Arial" panose="020B0604020202020204" pitchFamily="34" charset="0"/>
              <a:ea typeface="+mn-ea"/>
              <a:cs typeface="Arial" panose="020B0604020202020204" pitchFamily="34" charset="0"/>
            </a:rPr>
            <a:t>Part II of OCA</a:t>
          </a:r>
          <a:r>
            <a:rPr lang="en-US" sz="1600" b="0" dirty="0">
              <a:solidFill>
                <a:schemeClr val="tx1"/>
              </a:solidFill>
              <a:latin typeface="Arial" panose="020B0604020202020204" pitchFamily="34" charset="0"/>
              <a:ea typeface="+mn-ea"/>
              <a:cs typeface="Arial" panose="020B0604020202020204" pitchFamily="34" charset="0"/>
            </a:rPr>
            <a:t> have 5 years from October 19, 2021 to continue under the ONCA, the </a:t>
          </a:r>
          <a:r>
            <a:rPr lang="en-US" sz="1600" b="0" i="1" dirty="0">
              <a:solidFill>
                <a:schemeClr val="tx1"/>
              </a:solidFill>
              <a:latin typeface="Arial" panose="020B0604020202020204" pitchFamily="34" charset="0"/>
              <a:ea typeface="+mn-ea"/>
              <a:cs typeface="Arial" panose="020B0604020202020204" pitchFamily="34" charset="0"/>
            </a:rPr>
            <a:t>Co-Operative Corporations Act </a:t>
          </a:r>
          <a:r>
            <a:rPr lang="en-US" sz="1600" b="0" dirty="0">
              <a:solidFill>
                <a:schemeClr val="tx1"/>
              </a:solidFill>
              <a:latin typeface="Arial" panose="020B0604020202020204" pitchFamily="34" charset="0"/>
              <a:ea typeface="+mn-ea"/>
              <a:cs typeface="Arial" panose="020B0604020202020204" pitchFamily="34" charset="0"/>
            </a:rPr>
            <a:t>or the </a:t>
          </a:r>
          <a:r>
            <a:rPr lang="en-US" sz="1600" b="0" i="1" dirty="0">
              <a:solidFill>
                <a:schemeClr val="tx1"/>
              </a:solidFill>
              <a:latin typeface="Arial" panose="020B0604020202020204" pitchFamily="34" charset="0"/>
              <a:ea typeface="+mn-ea"/>
              <a:cs typeface="Arial" panose="020B0604020202020204" pitchFamily="34" charset="0"/>
            </a:rPr>
            <a:t>Ontario Business Corporations Act</a:t>
          </a:r>
          <a:endParaRPr lang="en-CA" sz="1600" i="1" dirty="0">
            <a:solidFill>
              <a:schemeClr val="tx1"/>
            </a:solidFill>
            <a:latin typeface="Arial" panose="020B0604020202020204" pitchFamily="34" charset="0"/>
            <a:cs typeface="Arial" panose="020B0604020202020204" pitchFamily="34" charset="0"/>
          </a:endParaRPr>
        </a:p>
      </dgm:t>
    </dgm:pt>
    <dgm:pt modelId="{CBBB506D-CC74-4D08-8420-B412598721CD}" type="parTrans" cxnId="{1717BD2D-5D8B-41F8-977B-6ED6CBB1B672}">
      <dgm:prSet/>
      <dgm:spPr/>
      <dgm:t>
        <a:bodyPr/>
        <a:lstStyle/>
        <a:p>
          <a:endParaRPr lang="en-CA"/>
        </a:p>
      </dgm:t>
    </dgm:pt>
    <dgm:pt modelId="{0D74CA92-2E54-42FE-9E87-78F7576BE29D}" type="sibTrans" cxnId="{1717BD2D-5D8B-41F8-977B-6ED6CBB1B672}">
      <dgm:prSet/>
      <dgm:spPr/>
      <dgm:t>
        <a:bodyPr/>
        <a:lstStyle/>
        <a:p>
          <a:endParaRPr lang="en-CA"/>
        </a:p>
      </dgm:t>
    </dgm:pt>
    <dgm:pt modelId="{DE28BD6E-553E-4BBC-8DE1-93F918CBD069}">
      <dgm:prSet phldrT="[Text]" custT="1"/>
      <dgm:spPr/>
      <dgm:t>
        <a:bodyPr/>
        <a:lstStyle/>
        <a:p>
          <a:r>
            <a:rPr lang="en-US" sz="1600" dirty="0">
              <a:latin typeface="Arial" panose="020B0604020202020204" pitchFamily="34" charset="0"/>
              <a:cs typeface="Arial" panose="020B0604020202020204" pitchFamily="34" charset="0"/>
            </a:rPr>
            <a:t>Special Act corporations</a:t>
          </a:r>
          <a:endParaRPr lang="en-CA" sz="1600" dirty="0">
            <a:latin typeface="Arial" panose="020B0604020202020204" pitchFamily="34" charset="0"/>
            <a:cs typeface="Arial" panose="020B0604020202020204" pitchFamily="34" charset="0"/>
          </a:endParaRPr>
        </a:p>
      </dgm:t>
    </dgm:pt>
    <dgm:pt modelId="{835F1248-A430-4428-86B9-46BEC4218BF7}" type="parTrans" cxnId="{C63E4FB4-CDDC-44FF-854C-3578529EBFCD}">
      <dgm:prSet/>
      <dgm:spPr/>
      <dgm:t>
        <a:bodyPr/>
        <a:lstStyle/>
        <a:p>
          <a:endParaRPr lang="en-CA"/>
        </a:p>
      </dgm:t>
    </dgm:pt>
    <dgm:pt modelId="{34740529-580C-4260-B3A6-1B1F6487AF8A}" type="sibTrans" cxnId="{C63E4FB4-CDDC-44FF-854C-3578529EBFCD}">
      <dgm:prSet/>
      <dgm:spPr/>
      <dgm:t>
        <a:bodyPr/>
        <a:lstStyle/>
        <a:p>
          <a:endParaRPr lang="en-CA"/>
        </a:p>
      </dgm:t>
    </dgm:pt>
    <dgm:pt modelId="{BD5DE7A8-4B2B-42D5-A0A8-A35C8B6E05C8}">
      <dgm:prSet phldrT="[Text]" custT="1"/>
      <dgm:spPr>
        <a:solidFill>
          <a:srgbClr val="FFFFFF"/>
        </a:solidFill>
        <a:ln>
          <a:solidFill>
            <a:srgbClr val="0073E5"/>
          </a:solidFill>
        </a:ln>
      </dgm:spPr>
      <dgm:t>
        <a:bodyPr lIns="72000"/>
        <a:lstStyle/>
        <a:p>
          <a:pPr marL="0">
            <a:buNone/>
          </a:pPr>
          <a:r>
            <a:rPr lang="en-US" sz="1600" b="0" dirty="0">
              <a:solidFill>
                <a:schemeClr val="tx1"/>
              </a:solidFill>
              <a:latin typeface="Arial" panose="020B0604020202020204" pitchFamily="34" charset="0"/>
              <a:ea typeface="+mn-ea"/>
              <a:cs typeface="Arial" panose="020B0604020202020204" pitchFamily="34" charset="0"/>
            </a:rPr>
            <a:t>ONCA does not apply except as prescribed (see O. Reg. 396/21)</a:t>
          </a:r>
          <a:endParaRPr lang="en-CA" sz="1600" dirty="0">
            <a:solidFill>
              <a:schemeClr val="tx1"/>
            </a:solidFill>
            <a:latin typeface="Arial" panose="020B0604020202020204" pitchFamily="34" charset="0"/>
            <a:cs typeface="Arial" panose="020B0604020202020204" pitchFamily="34" charset="0"/>
          </a:endParaRPr>
        </a:p>
      </dgm:t>
    </dgm:pt>
    <dgm:pt modelId="{349610D2-95CF-4BFF-9735-A7382A7AAFF3}" type="sibTrans" cxnId="{F3AAE464-D9DF-4C3B-8F6A-518B9F00D892}">
      <dgm:prSet/>
      <dgm:spPr/>
      <dgm:t>
        <a:bodyPr/>
        <a:lstStyle/>
        <a:p>
          <a:endParaRPr lang="en-CA"/>
        </a:p>
      </dgm:t>
    </dgm:pt>
    <dgm:pt modelId="{6348532F-170F-46F3-9BA8-C686318E5581}" type="parTrans" cxnId="{F3AAE464-D9DF-4C3B-8F6A-518B9F00D892}">
      <dgm:prSet/>
      <dgm:spPr/>
      <dgm:t>
        <a:bodyPr/>
        <a:lstStyle/>
        <a:p>
          <a:endParaRPr lang="en-CA"/>
        </a:p>
      </dgm:t>
    </dgm:pt>
    <dgm:pt modelId="{A0EF07BD-5A98-4930-87FF-8FD884DC1368}">
      <dgm:prSet phldrT="[Text]" custT="1"/>
      <dgm:spPr/>
      <dgm:t>
        <a:bodyPr/>
        <a:lstStyle/>
        <a:p>
          <a:r>
            <a:rPr lang="en-US" sz="1600" dirty="0">
              <a:latin typeface="Arial" panose="020B0604020202020204" pitchFamily="34" charset="0"/>
              <a:cs typeface="Arial" panose="020B0604020202020204" pitchFamily="34" charset="0"/>
            </a:rPr>
            <a:t>Corporations Sole</a:t>
          </a:r>
          <a:endParaRPr lang="en-CA" sz="1600" dirty="0">
            <a:latin typeface="Arial" panose="020B0604020202020204" pitchFamily="34" charset="0"/>
            <a:cs typeface="Arial" panose="020B0604020202020204" pitchFamily="34" charset="0"/>
          </a:endParaRPr>
        </a:p>
      </dgm:t>
    </dgm:pt>
    <dgm:pt modelId="{D87FAA07-9140-49BC-A488-715A3AFEAB7A}" type="parTrans" cxnId="{34229C4D-77DA-44B7-8EE9-BCE6214E37C7}">
      <dgm:prSet/>
      <dgm:spPr/>
      <dgm:t>
        <a:bodyPr/>
        <a:lstStyle/>
        <a:p>
          <a:endParaRPr lang="en-CA"/>
        </a:p>
      </dgm:t>
    </dgm:pt>
    <dgm:pt modelId="{FEB4C028-7817-4F17-BEA0-612780EE51F8}" type="sibTrans" cxnId="{34229C4D-77DA-44B7-8EE9-BCE6214E37C7}">
      <dgm:prSet/>
      <dgm:spPr/>
      <dgm:t>
        <a:bodyPr/>
        <a:lstStyle/>
        <a:p>
          <a:endParaRPr lang="en-CA"/>
        </a:p>
      </dgm:t>
    </dgm:pt>
    <dgm:pt modelId="{A6AFDC01-39EF-4500-B026-BC55C6FCB3DB}">
      <dgm:prSet phldrT="[Text]" custT="1"/>
      <dgm:spPr>
        <a:noFill/>
        <a:ln>
          <a:solidFill>
            <a:srgbClr val="0073E5"/>
          </a:solidFill>
        </a:ln>
      </dgm:spPr>
      <dgm:t>
        <a:bodyPr/>
        <a:lstStyle/>
        <a:p>
          <a:pPr>
            <a:buNone/>
          </a:pPr>
          <a:r>
            <a:rPr lang="en-US" sz="1600" dirty="0">
              <a:solidFill>
                <a:schemeClr val="tx1"/>
              </a:solidFill>
              <a:latin typeface="Arial" panose="020B0604020202020204" pitchFamily="34" charset="0"/>
              <a:cs typeface="Arial" panose="020B0604020202020204" pitchFamily="34" charset="0"/>
            </a:rPr>
            <a:t>Need special case-by-case review</a:t>
          </a:r>
          <a:endParaRPr lang="en-CA" sz="1600" dirty="0">
            <a:solidFill>
              <a:schemeClr val="tx1"/>
            </a:solidFill>
            <a:latin typeface="Arial" panose="020B0604020202020204" pitchFamily="34" charset="0"/>
            <a:cs typeface="Arial" panose="020B0604020202020204" pitchFamily="34" charset="0"/>
          </a:endParaRPr>
        </a:p>
      </dgm:t>
    </dgm:pt>
    <dgm:pt modelId="{3CFEEE18-1925-482B-BB6F-D11FFA916EFC}" type="parTrans" cxnId="{F703EB9D-5D60-4CA1-8454-6E5A038E7C52}">
      <dgm:prSet/>
      <dgm:spPr/>
      <dgm:t>
        <a:bodyPr/>
        <a:lstStyle/>
        <a:p>
          <a:endParaRPr lang="en-CA"/>
        </a:p>
      </dgm:t>
    </dgm:pt>
    <dgm:pt modelId="{9442E1DA-D3E3-479B-83F8-F9A738697BB8}" type="sibTrans" cxnId="{F703EB9D-5D60-4CA1-8454-6E5A038E7C52}">
      <dgm:prSet/>
      <dgm:spPr/>
      <dgm:t>
        <a:bodyPr/>
        <a:lstStyle/>
        <a:p>
          <a:endParaRPr lang="en-CA"/>
        </a:p>
      </dgm:t>
    </dgm:pt>
    <dgm:pt modelId="{F75F346E-BB36-49C1-8DAE-0E5ED90C24A1}" type="pres">
      <dgm:prSet presAssocID="{8F3F9931-03FA-4BBF-A814-E5493D634AE1}" presName="Name0" presStyleCnt="0">
        <dgm:presLayoutVars>
          <dgm:dir/>
          <dgm:animLvl val="lvl"/>
          <dgm:resizeHandles val="exact"/>
        </dgm:presLayoutVars>
      </dgm:prSet>
      <dgm:spPr/>
    </dgm:pt>
    <dgm:pt modelId="{9923FF7F-7C9C-44C0-AA4E-8A86A506B5B8}" type="pres">
      <dgm:prSet presAssocID="{C6DD620B-7A6C-44A0-8E4E-7E5DB0F14669}" presName="linNode" presStyleCnt="0"/>
      <dgm:spPr/>
    </dgm:pt>
    <dgm:pt modelId="{4322BA17-275D-4FF8-98FD-5D48B5C04F01}" type="pres">
      <dgm:prSet presAssocID="{C6DD620B-7A6C-44A0-8E4E-7E5DB0F14669}" presName="parTx" presStyleLbl="revTx" presStyleIdx="0" presStyleCnt="3">
        <dgm:presLayoutVars>
          <dgm:chMax val="1"/>
          <dgm:bulletEnabled val="1"/>
        </dgm:presLayoutVars>
      </dgm:prSet>
      <dgm:spPr/>
    </dgm:pt>
    <dgm:pt modelId="{6A91E815-B3C2-499B-A992-4604B5925952}" type="pres">
      <dgm:prSet presAssocID="{C6DD620B-7A6C-44A0-8E4E-7E5DB0F14669}" presName="bracket" presStyleLbl="parChTrans1D1" presStyleIdx="0" presStyleCnt="3" custScaleX="99473" custLinFactNeighborX="71430"/>
      <dgm:spPr/>
    </dgm:pt>
    <dgm:pt modelId="{499CE36E-DF36-4ADA-A3FC-EA3CBA290C8F}" type="pres">
      <dgm:prSet presAssocID="{C6DD620B-7A6C-44A0-8E4E-7E5DB0F14669}" presName="spH" presStyleCnt="0"/>
      <dgm:spPr/>
    </dgm:pt>
    <dgm:pt modelId="{60F74EA8-6123-4B17-BFA8-177F5C316CD7}" type="pres">
      <dgm:prSet presAssocID="{C6DD620B-7A6C-44A0-8E4E-7E5DB0F14669}" presName="desTx" presStyleLbl="node1" presStyleIdx="0" presStyleCnt="3">
        <dgm:presLayoutVars>
          <dgm:bulletEnabled val="1"/>
        </dgm:presLayoutVars>
      </dgm:prSet>
      <dgm:spPr/>
    </dgm:pt>
    <dgm:pt modelId="{594DE4A2-4B06-4BF1-8B6C-5FBB1CD5B05F}" type="pres">
      <dgm:prSet presAssocID="{BADEAFB5-1822-4AAE-918F-B2F34EFD42ED}" presName="spV" presStyleCnt="0"/>
      <dgm:spPr/>
    </dgm:pt>
    <dgm:pt modelId="{10DC2208-527F-4285-A744-DD3847461504}" type="pres">
      <dgm:prSet presAssocID="{DE28BD6E-553E-4BBC-8DE1-93F918CBD069}" presName="linNode" presStyleCnt="0"/>
      <dgm:spPr/>
    </dgm:pt>
    <dgm:pt modelId="{3BF651E6-1000-4A30-95A9-B52B2CE91E09}" type="pres">
      <dgm:prSet presAssocID="{DE28BD6E-553E-4BBC-8DE1-93F918CBD069}" presName="parTx" presStyleLbl="revTx" presStyleIdx="1" presStyleCnt="3" custAng="0" custScaleY="76500">
        <dgm:presLayoutVars>
          <dgm:chMax val="1"/>
          <dgm:bulletEnabled val="1"/>
        </dgm:presLayoutVars>
      </dgm:prSet>
      <dgm:spPr/>
    </dgm:pt>
    <dgm:pt modelId="{4CB05928-2CC6-49A2-9678-4594B655CA87}" type="pres">
      <dgm:prSet presAssocID="{DE28BD6E-553E-4BBC-8DE1-93F918CBD069}" presName="bracket" presStyleLbl="parChTrans1D1" presStyleIdx="1" presStyleCnt="3" custScaleY="91111" custLinFactNeighborX="83335" custLinFactNeighborY="-588"/>
      <dgm:spPr/>
    </dgm:pt>
    <dgm:pt modelId="{FD2CDFEC-48D9-4E57-BDF4-420F08AE78CC}" type="pres">
      <dgm:prSet presAssocID="{DE28BD6E-553E-4BBC-8DE1-93F918CBD069}" presName="spH" presStyleCnt="0"/>
      <dgm:spPr/>
    </dgm:pt>
    <dgm:pt modelId="{CA668045-2DF2-4B0B-BE80-BF87FA0E1555}" type="pres">
      <dgm:prSet presAssocID="{DE28BD6E-553E-4BBC-8DE1-93F918CBD069}" presName="desTx" presStyleLbl="node1" presStyleIdx="1" presStyleCnt="3">
        <dgm:presLayoutVars>
          <dgm:bulletEnabled val="1"/>
        </dgm:presLayoutVars>
      </dgm:prSet>
      <dgm:spPr/>
    </dgm:pt>
    <dgm:pt modelId="{6F984174-407C-47DC-AE4D-20F61F3D57D0}" type="pres">
      <dgm:prSet presAssocID="{34740529-580C-4260-B3A6-1B1F6487AF8A}" presName="spV" presStyleCnt="0"/>
      <dgm:spPr/>
    </dgm:pt>
    <dgm:pt modelId="{6154445A-011A-423D-98B4-FFD9AEE51175}" type="pres">
      <dgm:prSet presAssocID="{A0EF07BD-5A98-4930-87FF-8FD884DC1368}" presName="linNode" presStyleCnt="0"/>
      <dgm:spPr/>
    </dgm:pt>
    <dgm:pt modelId="{10942B90-369D-4A13-B342-0499E40E80D2}" type="pres">
      <dgm:prSet presAssocID="{A0EF07BD-5A98-4930-87FF-8FD884DC1368}" presName="parTx" presStyleLbl="revTx" presStyleIdx="2" presStyleCnt="3">
        <dgm:presLayoutVars>
          <dgm:chMax val="1"/>
          <dgm:bulletEnabled val="1"/>
        </dgm:presLayoutVars>
      </dgm:prSet>
      <dgm:spPr/>
    </dgm:pt>
    <dgm:pt modelId="{60AE070C-8B79-473B-ACFB-8DF28923C902}" type="pres">
      <dgm:prSet presAssocID="{A0EF07BD-5A98-4930-87FF-8FD884DC1368}" presName="bracket" presStyleLbl="parChTrans1D1" presStyleIdx="2" presStyleCnt="3" custScaleX="99473" custScaleY="90909" custLinFactNeighborX="71430" custLinFactNeighborY="-2849"/>
      <dgm:spPr/>
    </dgm:pt>
    <dgm:pt modelId="{0B6D3B3B-208E-4BA4-8427-FA05D3D5EF55}" type="pres">
      <dgm:prSet presAssocID="{A0EF07BD-5A98-4930-87FF-8FD884DC1368}" presName="spH" presStyleCnt="0"/>
      <dgm:spPr/>
    </dgm:pt>
    <dgm:pt modelId="{C7B77518-C0FD-4E3D-8557-2E10CBDE69ED}" type="pres">
      <dgm:prSet presAssocID="{A0EF07BD-5A98-4930-87FF-8FD884DC1368}" presName="desTx" presStyleLbl="node1" presStyleIdx="2" presStyleCnt="3">
        <dgm:presLayoutVars>
          <dgm:bulletEnabled val="1"/>
        </dgm:presLayoutVars>
      </dgm:prSet>
      <dgm:spPr/>
    </dgm:pt>
  </dgm:ptLst>
  <dgm:cxnLst>
    <dgm:cxn modelId="{C45B871A-56E5-4E36-AD34-F2C073B43A4B}" type="presOf" srcId="{8F3F9931-03FA-4BBF-A814-E5493D634AE1}" destId="{F75F346E-BB36-49C1-8DAE-0E5ED90C24A1}" srcOrd="0" destOrd="0" presId="urn:diagrams.loki3.com/BracketList"/>
    <dgm:cxn modelId="{0A2EEE29-7E66-4AA0-9802-75DE14A26B39}" srcId="{8F3F9931-03FA-4BBF-A814-E5493D634AE1}" destId="{C6DD620B-7A6C-44A0-8E4E-7E5DB0F14669}" srcOrd="0" destOrd="0" parTransId="{36CB1650-B88B-49BF-96E2-1BAAD02D162D}" sibTransId="{BADEAFB5-1822-4AAE-918F-B2F34EFD42ED}"/>
    <dgm:cxn modelId="{1717BD2D-5D8B-41F8-977B-6ED6CBB1B672}" srcId="{C6DD620B-7A6C-44A0-8E4E-7E5DB0F14669}" destId="{787A54CF-CE5D-487D-9FA2-A17E72ED1553}" srcOrd="0" destOrd="0" parTransId="{CBBB506D-CC74-4D08-8420-B412598721CD}" sibTransId="{0D74CA92-2E54-42FE-9E87-78F7576BE29D}"/>
    <dgm:cxn modelId="{F3AAE464-D9DF-4C3B-8F6A-518B9F00D892}" srcId="{A0EF07BD-5A98-4930-87FF-8FD884DC1368}" destId="{BD5DE7A8-4B2B-42D5-A0A8-A35C8B6E05C8}" srcOrd="0" destOrd="0" parTransId="{6348532F-170F-46F3-9BA8-C686318E5581}" sibTransId="{349610D2-95CF-4BFF-9735-A7382A7AAFF3}"/>
    <dgm:cxn modelId="{34229C4D-77DA-44B7-8EE9-BCE6214E37C7}" srcId="{8F3F9931-03FA-4BBF-A814-E5493D634AE1}" destId="{A0EF07BD-5A98-4930-87FF-8FD884DC1368}" srcOrd="2" destOrd="0" parTransId="{D87FAA07-9140-49BC-A488-715A3AFEAB7A}" sibTransId="{FEB4C028-7817-4F17-BEA0-612780EE51F8}"/>
    <dgm:cxn modelId="{FD4A3475-F06A-410E-821C-9D19F48471B2}" type="presOf" srcId="{A0EF07BD-5A98-4930-87FF-8FD884DC1368}" destId="{10942B90-369D-4A13-B342-0499E40E80D2}" srcOrd="0" destOrd="0" presId="urn:diagrams.loki3.com/BracketList"/>
    <dgm:cxn modelId="{F703EB9D-5D60-4CA1-8454-6E5A038E7C52}" srcId="{DE28BD6E-553E-4BBC-8DE1-93F918CBD069}" destId="{A6AFDC01-39EF-4500-B026-BC55C6FCB3DB}" srcOrd="0" destOrd="0" parTransId="{3CFEEE18-1925-482B-BB6F-D11FFA916EFC}" sibTransId="{9442E1DA-D3E3-479B-83F8-F9A738697BB8}"/>
    <dgm:cxn modelId="{C63E4FB4-CDDC-44FF-854C-3578529EBFCD}" srcId="{8F3F9931-03FA-4BBF-A814-E5493D634AE1}" destId="{DE28BD6E-553E-4BBC-8DE1-93F918CBD069}" srcOrd="1" destOrd="0" parTransId="{835F1248-A430-4428-86B9-46BEC4218BF7}" sibTransId="{34740529-580C-4260-B3A6-1B1F6487AF8A}"/>
    <dgm:cxn modelId="{AFD936B7-86BB-4887-BDCD-595151A4E7AC}" type="presOf" srcId="{787A54CF-CE5D-487D-9FA2-A17E72ED1553}" destId="{60F74EA8-6123-4B17-BFA8-177F5C316CD7}" srcOrd="0" destOrd="0" presId="urn:diagrams.loki3.com/BracketList"/>
    <dgm:cxn modelId="{CC80D3C7-EA29-4DD2-A572-E0CA6B270685}" type="presOf" srcId="{A6AFDC01-39EF-4500-B026-BC55C6FCB3DB}" destId="{CA668045-2DF2-4B0B-BE80-BF87FA0E1555}" srcOrd="0" destOrd="0" presId="urn:diagrams.loki3.com/BracketList"/>
    <dgm:cxn modelId="{E21F43CB-E23C-4C7A-8990-D5CF4CC42BE5}" type="presOf" srcId="{BD5DE7A8-4B2B-42D5-A0A8-A35C8B6E05C8}" destId="{C7B77518-C0FD-4E3D-8557-2E10CBDE69ED}" srcOrd="0" destOrd="0" presId="urn:diagrams.loki3.com/BracketList"/>
    <dgm:cxn modelId="{F98872CB-39F6-40C5-AB42-712A9C421BA0}" type="presOf" srcId="{DE28BD6E-553E-4BBC-8DE1-93F918CBD069}" destId="{3BF651E6-1000-4A30-95A9-B52B2CE91E09}" srcOrd="0" destOrd="0" presId="urn:diagrams.loki3.com/BracketList"/>
    <dgm:cxn modelId="{F71100D6-DE20-46BC-A0DD-01E7266950F1}" type="presOf" srcId="{C6DD620B-7A6C-44A0-8E4E-7E5DB0F14669}" destId="{4322BA17-275D-4FF8-98FD-5D48B5C04F01}" srcOrd="0" destOrd="0" presId="urn:diagrams.loki3.com/BracketList"/>
    <dgm:cxn modelId="{0DFDDA25-6233-4026-84CF-699D38DFB5AC}" type="presParOf" srcId="{F75F346E-BB36-49C1-8DAE-0E5ED90C24A1}" destId="{9923FF7F-7C9C-44C0-AA4E-8A86A506B5B8}" srcOrd="0" destOrd="0" presId="urn:diagrams.loki3.com/BracketList"/>
    <dgm:cxn modelId="{73E2C799-BE4B-46A8-B547-8F684C7FFF05}" type="presParOf" srcId="{9923FF7F-7C9C-44C0-AA4E-8A86A506B5B8}" destId="{4322BA17-275D-4FF8-98FD-5D48B5C04F01}" srcOrd="0" destOrd="0" presId="urn:diagrams.loki3.com/BracketList"/>
    <dgm:cxn modelId="{BC7A07E1-0AB7-46F3-8914-7B7FC23AFD95}" type="presParOf" srcId="{9923FF7F-7C9C-44C0-AA4E-8A86A506B5B8}" destId="{6A91E815-B3C2-499B-A992-4604B5925952}" srcOrd="1" destOrd="0" presId="urn:diagrams.loki3.com/BracketList"/>
    <dgm:cxn modelId="{81890101-5823-4EF0-A8E8-944FEF3AEEAB}" type="presParOf" srcId="{9923FF7F-7C9C-44C0-AA4E-8A86A506B5B8}" destId="{499CE36E-DF36-4ADA-A3FC-EA3CBA290C8F}" srcOrd="2" destOrd="0" presId="urn:diagrams.loki3.com/BracketList"/>
    <dgm:cxn modelId="{EA06BB74-1446-4F68-9CB9-42259744506D}" type="presParOf" srcId="{9923FF7F-7C9C-44C0-AA4E-8A86A506B5B8}" destId="{60F74EA8-6123-4B17-BFA8-177F5C316CD7}" srcOrd="3" destOrd="0" presId="urn:diagrams.loki3.com/BracketList"/>
    <dgm:cxn modelId="{1673F8DB-5382-4998-B70A-D3C9C6E6D2C6}" type="presParOf" srcId="{F75F346E-BB36-49C1-8DAE-0E5ED90C24A1}" destId="{594DE4A2-4B06-4BF1-8B6C-5FBB1CD5B05F}" srcOrd="1" destOrd="0" presId="urn:diagrams.loki3.com/BracketList"/>
    <dgm:cxn modelId="{69F7818F-FC9C-4F5D-9B11-635BABC33BFA}" type="presParOf" srcId="{F75F346E-BB36-49C1-8DAE-0E5ED90C24A1}" destId="{10DC2208-527F-4285-A744-DD3847461504}" srcOrd="2" destOrd="0" presId="urn:diagrams.loki3.com/BracketList"/>
    <dgm:cxn modelId="{46D27D56-EFCE-4769-ADA5-F027F108CD3E}" type="presParOf" srcId="{10DC2208-527F-4285-A744-DD3847461504}" destId="{3BF651E6-1000-4A30-95A9-B52B2CE91E09}" srcOrd="0" destOrd="0" presId="urn:diagrams.loki3.com/BracketList"/>
    <dgm:cxn modelId="{0A27C8F1-48C3-45FB-A746-DA4C60153191}" type="presParOf" srcId="{10DC2208-527F-4285-A744-DD3847461504}" destId="{4CB05928-2CC6-49A2-9678-4594B655CA87}" srcOrd="1" destOrd="0" presId="urn:diagrams.loki3.com/BracketList"/>
    <dgm:cxn modelId="{2CE675BF-FBCD-40DB-884E-980451A8824F}" type="presParOf" srcId="{10DC2208-527F-4285-A744-DD3847461504}" destId="{FD2CDFEC-48D9-4E57-BDF4-420F08AE78CC}" srcOrd="2" destOrd="0" presId="urn:diagrams.loki3.com/BracketList"/>
    <dgm:cxn modelId="{C4C3BC80-0C67-449E-9957-92CAE3C868E9}" type="presParOf" srcId="{10DC2208-527F-4285-A744-DD3847461504}" destId="{CA668045-2DF2-4B0B-BE80-BF87FA0E1555}" srcOrd="3" destOrd="0" presId="urn:diagrams.loki3.com/BracketList"/>
    <dgm:cxn modelId="{2BAA2374-775E-4C4B-B947-BDBAEE32B697}" type="presParOf" srcId="{F75F346E-BB36-49C1-8DAE-0E5ED90C24A1}" destId="{6F984174-407C-47DC-AE4D-20F61F3D57D0}" srcOrd="3" destOrd="0" presId="urn:diagrams.loki3.com/BracketList"/>
    <dgm:cxn modelId="{9D314A4A-10A2-4EBE-806C-3388FA78D6A7}" type="presParOf" srcId="{F75F346E-BB36-49C1-8DAE-0E5ED90C24A1}" destId="{6154445A-011A-423D-98B4-FFD9AEE51175}" srcOrd="4" destOrd="0" presId="urn:diagrams.loki3.com/BracketList"/>
    <dgm:cxn modelId="{08590B18-E039-4827-9F4C-A3DE4CDB36F7}" type="presParOf" srcId="{6154445A-011A-423D-98B4-FFD9AEE51175}" destId="{10942B90-369D-4A13-B342-0499E40E80D2}" srcOrd="0" destOrd="0" presId="urn:diagrams.loki3.com/BracketList"/>
    <dgm:cxn modelId="{4C25B5C9-94D3-40AF-9E78-BF98931BE436}" type="presParOf" srcId="{6154445A-011A-423D-98B4-FFD9AEE51175}" destId="{60AE070C-8B79-473B-ACFB-8DF28923C902}" srcOrd="1" destOrd="0" presId="urn:diagrams.loki3.com/BracketList"/>
    <dgm:cxn modelId="{6EA45401-C180-4E48-B463-2187FF567350}" type="presParOf" srcId="{6154445A-011A-423D-98B4-FFD9AEE51175}" destId="{0B6D3B3B-208E-4BA4-8427-FA05D3D5EF55}" srcOrd="2" destOrd="0" presId="urn:diagrams.loki3.com/BracketList"/>
    <dgm:cxn modelId="{2983DBBF-0691-4E99-A364-9E5E06FDCF62}" type="presParOf" srcId="{6154445A-011A-423D-98B4-FFD9AEE51175}" destId="{C7B77518-C0FD-4E3D-8557-2E10CBDE69ED}"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8B6CA3A-8A92-49B7-B34F-481B29218B3F}"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B6FD75E3-84C4-4678-9CE5-14717234812F}">
      <dgm:prSet phldrT="[Text]" custT="1"/>
      <dgm:spPr>
        <a:solidFill>
          <a:srgbClr val="92D050"/>
        </a:solidFill>
      </dgm:spPr>
      <dgm:t>
        <a:bodyPr/>
        <a:lstStyle/>
        <a:p>
          <a:r>
            <a:rPr lang="en-US" sz="2400" b="1" dirty="0">
              <a:solidFill>
                <a:srgbClr val="FF0000"/>
              </a:solidFill>
            </a:rPr>
            <a:t>5. Prepare </a:t>
          </a:r>
          <a:endParaRPr lang="en-CA" sz="2400" b="1" dirty="0">
            <a:solidFill>
              <a:srgbClr val="FF0000"/>
            </a:solidFill>
          </a:endParaRPr>
        </a:p>
      </dgm:t>
    </dgm:pt>
    <dgm:pt modelId="{EB17A837-9F57-4863-9627-1C35DA064CCF}" type="parTrans" cxnId="{E62D2705-2466-40B4-8FFC-4A4140AA09E0}">
      <dgm:prSet/>
      <dgm:spPr/>
      <dgm:t>
        <a:bodyPr/>
        <a:lstStyle/>
        <a:p>
          <a:endParaRPr lang="en-CA"/>
        </a:p>
      </dgm:t>
    </dgm:pt>
    <dgm:pt modelId="{E159C891-62AD-4B98-9DA0-6B666B620CCD}" type="sibTrans" cxnId="{E62D2705-2466-40B4-8FFC-4A4140AA09E0}">
      <dgm:prSet/>
      <dgm:spPr/>
      <dgm:t>
        <a:bodyPr/>
        <a:lstStyle/>
        <a:p>
          <a:endParaRPr lang="en-CA"/>
        </a:p>
      </dgm:t>
    </dgm:pt>
    <dgm:pt modelId="{16FFCC31-29F4-4ABB-BB2C-1D8BFB8D52D1}">
      <dgm:prSet phldrT="[Text]" custT="1"/>
      <dgm:spPr/>
      <dgm:t>
        <a:bodyPr/>
        <a:lstStyle/>
        <a:p>
          <a:r>
            <a:rPr lang="en-US" sz="2000" b="0" dirty="0">
              <a:solidFill>
                <a:srgbClr val="FF0000"/>
              </a:solidFill>
              <a:latin typeface="Algerian" panose="04020705040A02060702" pitchFamily="82" charset="0"/>
              <a:cs typeface="Arial" charset="0"/>
            </a:rPr>
            <a:t>Prepare new ONCA documents</a:t>
          </a:r>
          <a:endParaRPr lang="en-CA" sz="2000" dirty="0">
            <a:solidFill>
              <a:srgbClr val="FF0000"/>
            </a:solidFill>
            <a:latin typeface="Algerian" panose="04020705040A02060702" pitchFamily="82" charset="0"/>
          </a:endParaRPr>
        </a:p>
      </dgm:t>
    </dgm:pt>
    <dgm:pt modelId="{0756CD9A-BD8C-4AA4-BEF4-59DA1B04ADA4}" type="parTrans" cxnId="{D143A79D-9233-4616-9CAB-72EB775EE969}">
      <dgm:prSet/>
      <dgm:spPr/>
      <dgm:t>
        <a:bodyPr/>
        <a:lstStyle/>
        <a:p>
          <a:endParaRPr lang="en-CA"/>
        </a:p>
      </dgm:t>
    </dgm:pt>
    <dgm:pt modelId="{099308E3-8E1B-47DA-BB27-6DB9E4AF4096}" type="sibTrans" cxnId="{D143A79D-9233-4616-9CAB-72EB775EE969}">
      <dgm:prSet/>
      <dgm:spPr/>
      <dgm:t>
        <a:bodyPr/>
        <a:lstStyle/>
        <a:p>
          <a:endParaRPr lang="en-CA"/>
        </a:p>
      </dgm:t>
    </dgm:pt>
    <dgm:pt modelId="{155C83A1-377C-415E-B899-781F69BEA2CF}">
      <dgm:prSet custT="1"/>
      <dgm:spPr/>
      <dgm:t>
        <a:bodyPr/>
        <a:lstStyle/>
        <a:p>
          <a:pPr marL="893763" lvl="2" indent="-436563" algn="l" defTabSz="889000">
            <a:lnSpc>
              <a:spcPct val="95000"/>
            </a:lnSpc>
            <a:spcBef>
              <a:spcPts val="30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cs typeface="Arial" panose="020B0604020202020204" pitchFamily="34" charset="0"/>
            </a:rPr>
            <a:t>After filing articles </a:t>
          </a:r>
          <a:r>
            <a:rPr lang="en-CA" sz="1800" b="0" kern="1200" dirty="0">
              <a:solidFill>
                <a:schemeClr val="tx1"/>
              </a:solidFill>
              <a:latin typeface="Arial" panose="020B0604020202020204" pitchFamily="34" charset="0"/>
              <a:cs typeface="Arial" panose="020B0604020202020204" pitchFamily="34" charset="0"/>
            </a:rPr>
            <a:t>of amendment =&gt; </a:t>
          </a:r>
          <a:r>
            <a:rPr lang="en-US" sz="1800" kern="1200" dirty="0">
              <a:solidFill>
                <a:schemeClr val="tx1"/>
              </a:solidFill>
              <a:latin typeface="Arial" panose="020B0604020202020204" pitchFamily="34" charset="0"/>
              <a:ea typeface="+mn-ea"/>
              <a:cs typeface="Arial" panose="020B0604020202020204" pitchFamily="34" charset="0"/>
            </a:rPr>
            <a:t>LP and SLPs continue to have effect, as amended by </a:t>
          </a:r>
          <a:r>
            <a:rPr lang="en-US" sz="1800" kern="1200" dirty="0">
              <a:solidFill>
                <a:schemeClr val="tx1"/>
              </a:solidFill>
              <a:latin typeface="Arial" panose="020B0604020202020204" pitchFamily="34" charset="0"/>
              <a:cs typeface="Arial" panose="020B0604020202020204" pitchFamily="34" charset="0"/>
            </a:rPr>
            <a:t>articles </a:t>
          </a:r>
          <a:r>
            <a:rPr lang="en-CA" sz="1800" b="0" kern="1200" dirty="0">
              <a:solidFill>
                <a:schemeClr val="tx1"/>
              </a:solidFill>
              <a:latin typeface="Arial" panose="020B0604020202020204" pitchFamily="34" charset="0"/>
              <a:cs typeface="Arial" panose="020B0604020202020204" pitchFamily="34" charset="0"/>
            </a:rPr>
            <a:t>of amendment</a:t>
          </a:r>
          <a:endParaRPr lang="en-CA" sz="1800" kern="1200" dirty="0">
            <a:solidFill>
              <a:schemeClr val="tx1"/>
            </a:solidFill>
            <a:latin typeface="Arial" panose="020B0604020202020204" pitchFamily="34" charset="0"/>
            <a:cs typeface="Arial" panose="020B0604020202020204" pitchFamily="34" charset="0"/>
          </a:endParaRPr>
        </a:p>
      </dgm:t>
    </dgm:pt>
    <dgm:pt modelId="{B6831539-519B-4679-9D2C-39BACCAD3E16}" type="parTrans" cxnId="{08F95EF9-0F6B-4CDB-958C-480A421410B2}">
      <dgm:prSet/>
      <dgm:spPr/>
      <dgm:t>
        <a:bodyPr/>
        <a:lstStyle/>
        <a:p>
          <a:endParaRPr lang="en-CA"/>
        </a:p>
      </dgm:t>
    </dgm:pt>
    <dgm:pt modelId="{2C89F375-F55A-4291-934F-57FBB87FBFB4}" type="sibTrans" cxnId="{08F95EF9-0F6B-4CDB-958C-480A421410B2}">
      <dgm:prSet/>
      <dgm:spPr/>
      <dgm:t>
        <a:bodyPr/>
        <a:lstStyle/>
        <a:p>
          <a:endParaRPr lang="en-CA"/>
        </a:p>
      </dgm:t>
    </dgm:pt>
    <dgm:pt modelId="{966F9083-570E-4EB4-9ED4-F53827003675}">
      <dgm:prSet custT="1"/>
      <dgm:spPr/>
      <dgm:t>
        <a:bodyPr/>
        <a:lstStyle/>
        <a:p>
          <a:pPr marL="228600" lvl="1" indent="0" algn="l" defTabSz="889000">
            <a:lnSpc>
              <a:spcPct val="90000"/>
            </a:lnSpc>
            <a:spcBef>
              <a:spcPct val="0"/>
            </a:spcBef>
            <a:spcAft>
              <a:spcPts val="0"/>
            </a:spcAft>
          </a:pPr>
          <a:endParaRPr lang="en-CA" sz="1800" kern="1200" dirty="0">
            <a:latin typeface="Arial" panose="020B0604020202020204" pitchFamily="34" charset="0"/>
            <a:cs typeface="Arial" panose="020B0604020202020204" pitchFamily="34" charset="0"/>
          </a:endParaRPr>
        </a:p>
      </dgm:t>
    </dgm:pt>
    <dgm:pt modelId="{28E7BC66-5EF4-40F0-8A5C-5AD8CACEFA90}" type="parTrans" cxnId="{BDA8F0F2-D39D-4D87-87BE-B5CA6C947436}">
      <dgm:prSet/>
      <dgm:spPr/>
      <dgm:t>
        <a:bodyPr/>
        <a:lstStyle/>
        <a:p>
          <a:endParaRPr lang="en-CA"/>
        </a:p>
      </dgm:t>
    </dgm:pt>
    <dgm:pt modelId="{81472153-FA99-4314-9632-C03D00258DF6}" type="sibTrans" cxnId="{BDA8F0F2-D39D-4D87-87BE-B5CA6C947436}">
      <dgm:prSet/>
      <dgm:spPr/>
      <dgm:t>
        <a:bodyPr/>
        <a:lstStyle/>
        <a:p>
          <a:endParaRPr lang="en-CA"/>
        </a:p>
      </dgm:t>
    </dgm:pt>
    <dgm:pt modelId="{A382800D-070F-4A50-8C32-BCCF42D0F6D6}">
      <dgm:prSet phldrT="[Text]" custT="1"/>
      <dgm:spPr/>
      <dgm:t>
        <a:bodyPr/>
        <a:lstStyle/>
        <a:p>
          <a:pPr marL="452438" lvl="1" indent="-452438" algn="l" defTabSz="889000">
            <a:lnSpc>
              <a:spcPct val="95000"/>
            </a:lnSpc>
            <a:spcBef>
              <a:spcPts val="300"/>
            </a:spcBef>
            <a:spcAft>
              <a:spcPts val="0"/>
            </a:spcAft>
            <a:buChar char="•"/>
          </a:pPr>
          <a:r>
            <a:rPr lang="en-CA" sz="1800" kern="1200" dirty="0">
              <a:solidFill>
                <a:schemeClr val="tx1"/>
              </a:solidFill>
              <a:latin typeface="Arial" panose="020B0604020202020204" pitchFamily="34" charset="0"/>
              <a:ea typeface="+mn-ea"/>
              <a:cs typeface="Arial" panose="020B0604020202020204" pitchFamily="34" charset="0"/>
            </a:rPr>
            <a:t>Consider consolidating in restated articles of incorporation</a:t>
          </a:r>
        </a:p>
      </dgm:t>
    </dgm:pt>
    <dgm:pt modelId="{D00D479B-7104-4F96-9597-C8A996FFE1DE}" type="parTrans" cxnId="{6E1670CF-247A-4AF1-8F4E-6F901D5414B2}">
      <dgm:prSet/>
      <dgm:spPr/>
      <dgm:t>
        <a:bodyPr/>
        <a:lstStyle/>
        <a:p>
          <a:endParaRPr lang="en-CA"/>
        </a:p>
      </dgm:t>
    </dgm:pt>
    <dgm:pt modelId="{60CB5AFE-1412-4B7E-92DB-BA4836044F46}" type="sibTrans" cxnId="{6E1670CF-247A-4AF1-8F4E-6F901D5414B2}">
      <dgm:prSet/>
      <dgm:spPr/>
      <dgm:t>
        <a:bodyPr/>
        <a:lstStyle/>
        <a:p>
          <a:endParaRPr lang="en-CA"/>
        </a:p>
      </dgm:t>
    </dgm:pt>
    <dgm:pt modelId="{8BE35CC7-A875-4422-B718-A4C1F764AB28}">
      <dgm:prSet phldrT="[Text]" custT="1"/>
      <dgm:spPr/>
      <dgm:t>
        <a:bodyPr/>
        <a:lstStyle/>
        <a:p>
          <a:pPr marL="893763" lvl="2" indent="-436563" algn="l" defTabSz="889000">
            <a:lnSpc>
              <a:spcPct val="95000"/>
            </a:lnSpc>
            <a:spcBef>
              <a:spcPts val="30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ea typeface="+mn-ea"/>
              <a:cs typeface="Arial" panose="020B0604020202020204" pitchFamily="34" charset="0"/>
            </a:rPr>
            <a:t>To amend LP and SLPs</a:t>
          </a:r>
          <a:endParaRPr lang="en-CA" sz="1800" kern="1200" dirty="0">
            <a:solidFill>
              <a:schemeClr val="tx1"/>
            </a:solidFill>
            <a:latin typeface="Arial" panose="020B0604020202020204" pitchFamily="34" charset="0"/>
            <a:ea typeface="+mn-ea"/>
            <a:cs typeface="Arial" panose="020B0604020202020204" pitchFamily="34" charset="0"/>
          </a:endParaRPr>
        </a:p>
      </dgm:t>
    </dgm:pt>
    <dgm:pt modelId="{88C7E7A4-6327-42A9-812C-D9F01073E3FB}" type="parTrans" cxnId="{88484B0B-DE1D-4908-8403-ACDAB6B1578A}">
      <dgm:prSet/>
      <dgm:spPr/>
      <dgm:t>
        <a:bodyPr/>
        <a:lstStyle/>
        <a:p>
          <a:endParaRPr lang="en-CA"/>
        </a:p>
      </dgm:t>
    </dgm:pt>
    <dgm:pt modelId="{6A8EDABD-0149-4206-9A4F-0A8642F047AB}" type="sibTrans" cxnId="{88484B0B-DE1D-4908-8403-ACDAB6B1578A}">
      <dgm:prSet/>
      <dgm:spPr/>
      <dgm:t>
        <a:bodyPr/>
        <a:lstStyle/>
        <a:p>
          <a:endParaRPr lang="en-CA"/>
        </a:p>
      </dgm:t>
    </dgm:pt>
    <dgm:pt modelId="{2270202A-5443-45C8-A05F-FA42D9235E7C}">
      <dgm:prSet phldrT="[Text]" custT="1"/>
      <dgm:spPr/>
      <dgm:t>
        <a:bodyPr/>
        <a:lstStyle/>
        <a:p>
          <a:pPr marL="452438" lvl="1" indent="-452438" algn="l" defTabSz="889000">
            <a:lnSpc>
              <a:spcPct val="95000"/>
            </a:lnSpc>
            <a:spcBef>
              <a:spcPts val="300"/>
            </a:spcBef>
            <a:spcAft>
              <a:spcPts val="0"/>
            </a:spcAft>
          </a:pPr>
          <a:r>
            <a:rPr lang="en-US" sz="1800" kern="1200" dirty="0">
              <a:solidFill>
                <a:schemeClr val="tx1"/>
              </a:solidFill>
              <a:latin typeface="Arial" panose="020B0604020202020204" pitchFamily="34" charset="0"/>
              <a:cs typeface="Arial" panose="020B0604020202020204" pitchFamily="34" charset="0"/>
            </a:rPr>
            <a:t>Prepare articles </a:t>
          </a:r>
          <a:r>
            <a:rPr lang="en-CA" sz="1800" b="0" kern="1200" dirty="0">
              <a:solidFill>
                <a:schemeClr val="tx1"/>
              </a:solidFill>
              <a:latin typeface="Arial" panose="020B0604020202020204" pitchFamily="34" charset="0"/>
              <a:cs typeface="Arial" panose="020B0604020202020204" pitchFamily="34" charset="0"/>
            </a:rPr>
            <a:t>of amendment</a:t>
          </a:r>
          <a:endParaRPr lang="en-CA" sz="1800" kern="1200" dirty="0">
            <a:solidFill>
              <a:schemeClr val="tx1"/>
            </a:solidFill>
            <a:latin typeface="Arial" panose="020B0604020202020204" pitchFamily="34" charset="0"/>
            <a:cs typeface="Arial" panose="020B0604020202020204" pitchFamily="34" charset="0"/>
          </a:endParaRPr>
        </a:p>
      </dgm:t>
    </dgm:pt>
    <dgm:pt modelId="{69DF2791-E903-4C65-B217-9CBC9542E7C9}" type="parTrans" cxnId="{F4110B21-C52F-4081-85A3-574DFC7B278F}">
      <dgm:prSet/>
      <dgm:spPr/>
      <dgm:t>
        <a:bodyPr/>
        <a:lstStyle/>
        <a:p>
          <a:endParaRPr lang="en-CA"/>
        </a:p>
      </dgm:t>
    </dgm:pt>
    <dgm:pt modelId="{69181DA3-63BF-4DF0-B06B-A54998BB76D1}" type="sibTrans" cxnId="{F4110B21-C52F-4081-85A3-574DFC7B278F}">
      <dgm:prSet/>
      <dgm:spPr/>
      <dgm:t>
        <a:bodyPr/>
        <a:lstStyle/>
        <a:p>
          <a:endParaRPr lang="en-CA"/>
        </a:p>
      </dgm:t>
    </dgm:pt>
    <dgm:pt modelId="{247012E8-C4D3-4D37-8B25-B088E869CC4F}">
      <dgm:prSet phldrT="[Text]" custT="1"/>
      <dgm:spPr/>
      <dgm:t>
        <a:bodyPr/>
        <a:lstStyle/>
        <a:p>
          <a:pPr marL="893763" lvl="2" indent="-436563" algn="l" defTabSz="889000">
            <a:lnSpc>
              <a:spcPct val="95000"/>
            </a:lnSpc>
            <a:spcBef>
              <a:spcPts val="30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ea typeface="+mn-ea"/>
              <a:cs typeface="Arial" panose="020B0604020202020204" pitchFamily="34" charset="0"/>
            </a:rPr>
            <a:t>To delete old provisions that no longer apply</a:t>
          </a:r>
          <a:endParaRPr lang="en-CA" sz="1800" kern="1200" dirty="0">
            <a:solidFill>
              <a:schemeClr val="tx1"/>
            </a:solidFill>
            <a:latin typeface="Arial" panose="020B0604020202020204" pitchFamily="34" charset="0"/>
            <a:ea typeface="+mn-ea"/>
            <a:cs typeface="Arial" panose="020B0604020202020204" pitchFamily="34" charset="0"/>
          </a:endParaRPr>
        </a:p>
      </dgm:t>
    </dgm:pt>
    <dgm:pt modelId="{0F06D6AC-804A-4D22-90C8-ACD2ADF4C9B2}" type="parTrans" cxnId="{0AB56D48-A876-4A67-82DC-880087185C0D}">
      <dgm:prSet/>
      <dgm:spPr/>
      <dgm:t>
        <a:bodyPr/>
        <a:lstStyle/>
        <a:p>
          <a:endParaRPr lang="en-CA"/>
        </a:p>
      </dgm:t>
    </dgm:pt>
    <dgm:pt modelId="{8BA3DE25-E40A-4FB2-A3E0-9B26DE75D437}" type="sibTrans" cxnId="{0AB56D48-A876-4A67-82DC-880087185C0D}">
      <dgm:prSet/>
      <dgm:spPr/>
      <dgm:t>
        <a:bodyPr/>
        <a:lstStyle/>
        <a:p>
          <a:endParaRPr lang="en-CA"/>
        </a:p>
      </dgm:t>
    </dgm:pt>
    <dgm:pt modelId="{F5194003-903C-42EA-9490-A5EAFA287DCA}">
      <dgm:prSet phldrT="[Text]" custT="1"/>
      <dgm:spPr/>
      <dgm:t>
        <a:bodyPr/>
        <a:lstStyle/>
        <a:p>
          <a:pPr marL="893763" lvl="2" indent="-436563" algn="l" defTabSz="889000">
            <a:lnSpc>
              <a:spcPct val="95000"/>
            </a:lnSpc>
            <a:spcBef>
              <a:spcPts val="30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ea typeface="+mn-ea"/>
              <a:cs typeface="Arial" panose="020B0604020202020204" pitchFamily="34" charset="0"/>
            </a:rPr>
            <a:t>To add new provisions required under ONCA</a:t>
          </a:r>
          <a:endParaRPr lang="en-CA" sz="1800" kern="1200" dirty="0">
            <a:solidFill>
              <a:schemeClr val="tx1"/>
            </a:solidFill>
            <a:latin typeface="Arial" panose="020B0604020202020204" pitchFamily="34" charset="0"/>
            <a:ea typeface="+mn-ea"/>
            <a:cs typeface="Arial" panose="020B0604020202020204" pitchFamily="34" charset="0"/>
          </a:endParaRPr>
        </a:p>
      </dgm:t>
    </dgm:pt>
    <dgm:pt modelId="{FF826652-967E-42FD-AD91-C8C1A052EAB7}" type="parTrans" cxnId="{F049EFCB-675D-4392-8902-F7366CD4FFCA}">
      <dgm:prSet/>
      <dgm:spPr/>
      <dgm:t>
        <a:bodyPr/>
        <a:lstStyle/>
        <a:p>
          <a:endParaRPr lang="en-CA"/>
        </a:p>
      </dgm:t>
    </dgm:pt>
    <dgm:pt modelId="{26993B82-BA40-4EA4-BB1B-DCD04C98A40E}" type="sibTrans" cxnId="{F049EFCB-675D-4392-8902-F7366CD4FFCA}">
      <dgm:prSet/>
      <dgm:spPr/>
      <dgm:t>
        <a:bodyPr/>
        <a:lstStyle/>
        <a:p>
          <a:endParaRPr lang="en-CA"/>
        </a:p>
      </dgm:t>
    </dgm:pt>
    <dgm:pt modelId="{E32C140B-0125-4D7C-91EC-F0B4704D31E8}">
      <dgm:prSet custT="1"/>
      <dgm:spPr/>
      <dgm:t>
        <a:bodyPr/>
        <a:lstStyle/>
        <a:p>
          <a:pPr marL="893763" lvl="2" indent="-436563" algn="l" defTabSz="889000">
            <a:lnSpc>
              <a:spcPct val="95000"/>
            </a:lnSpc>
            <a:spcBef>
              <a:spcPts val="30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cs typeface="Arial" panose="020B0604020202020204" pitchFamily="34" charset="0"/>
            </a:rPr>
            <a:t>Have to flip back and forth through LP, SLP, articles </a:t>
          </a:r>
          <a:r>
            <a:rPr lang="en-CA" sz="1800" b="0" kern="1200" dirty="0">
              <a:solidFill>
                <a:schemeClr val="tx1"/>
              </a:solidFill>
              <a:latin typeface="Arial" panose="020B0604020202020204" pitchFamily="34" charset="0"/>
              <a:cs typeface="Arial" panose="020B0604020202020204" pitchFamily="34" charset="0"/>
            </a:rPr>
            <a:t>of amendment</a:t>
          </a:r>
          <a:r>
            <a:rPr lang="en-US" sz="1800" kern="1200" dirty="0">
              <a:solidFill>
                <a:schemeClr val="tx1"/>
              </a:solidFill>
              <a:latin typeface="Arial" panose="020B0604020202020204" pitchFamily="34" charset="0"/>
              <a:cs typeface="Arial" panose="020B0604020202020204" pitchFamily="34" charset="0"/>
            </a:rPr>
            <a:t> to see which provisions take precedence  </a:t>
          </a:r>
          <a:endParaRPr lang="en-CA" sz="1800" kern="1200" dirty="0">
            <a:solidFill>
              <a:schemeClr val="tx1"/>
            </a:solidFill>
            <a:latin typeface="Arial" panose="020B0604020202020204" pitchFamily="34" charset="0"/>
            <a:cs typeface="Arial" panose="020B0604020202020204" pitchFamily="34" charset="0"/>
          </a:endParaRPr>
        </a:p>
      </dgm:t>
    </dgm:pt>
    <dgm:pt modelId="{55016DA5-269A-4574-996D-982936F24D37}" type="parTrans" cxnId="{C2B2C57C-668D-4AB9-9415-B1D3806074AC}">
      <dgm:prSet/>
      <dgm:spPr/>
      <dgm:t>
        <a:bodyPr/>
        <a:lstStyle/>
        <a:p>
          <a:endParaRPr lang="en-CA"/>
        </a:p>
      </dgm:t>
    </dgm:pt>
    <dgm:pt modelId="{51C66F9C-2614-4FA7-8336-A90D8FF824A2}" type="sibTrans" cxnId="{C2B2C57C-668D-4AB9-9415-B1D3806074AC}">
      <dgm:prSet/>
      <dgm:spPr/>
      <dgm:t>
        <a:bodyPr/>
        <a:lstStyle/>
        <a:p>
          <a:endParaRPr lang="en-CA"/>
        </a:p>
      </dgm:t>
    </dgm:pt>
    <dgm:pt modelId="{7E66FE5E-7094-46D9-802C-13E0D8EA4301}">
      <dgm:prSet custT="1"/>
      <dgm:spPr/>
      <dgm:t>
        <a:bodyPr/>
        <a:lstStyle/>
        <a:p>
          <a:pPr marL="893763" lvl="2" indent="-436563" algn="l" defTabSz="889000">
            <a:lnSpc>
              <a:spcPct val="95000"/>
            </a:lnSpc>
            <a:spcBef>
              <a:spcPts val="30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cs typeface="Arial" panose="020B0604020202020204" pitchFamily="34" charset="0"/>
            </a:rPr>
            <a:t>Can file restated articles of incorporation to consolidate</a:t>
          </a:r>
          <a:endParaRPr lang="en-CA" sz="1800" kern="1200" dirty="0">
            <a:solidFill>
              <a:schemeClr val="tx1"/>
            </a:solidFill>
            <a:latin typeface="Arial" panose="020B0604020202020204" pitchFamily="34" charset="0"/>
            <a:cs typeface="Arial" panose="020B0604020202020204" pitchFamily="34" charset="0"/>
          </a:endParaRPr>
        </a:p>
      </dgm:t>
    </dgm:pt>
    <dgm:pt modelId="{D295E2DB-089B-4D03-89E3-7CEC20261E6F}" type="parTrans" cxnId="{D0ED5B08-BCFA-4FD8-8901-B39A5397140B}">
      <dgm:prSet/>
      <dgm:spPr/>
      <dgm:t>
        <a:bodyPr/>
        <a:lstStyle/>
        <a:p>
          <a:endParaRPr lang="en-CA"/>
        </a:p>
      </dgm:t>
    </dgm:pt>
    <dgm:pt modelId="{2A66A3AC-F7DA-412B-A01F-8552E6C5D661}" type="sibTrans" cxnId="{D0ED5B08-BCFA-4FD8-8901-B39A5397140B}">
      <dgm:prSet/>
      <dgm:spPr/>
      <dgm:t>
        <a:bodyPr/>
        <a:lstStyle/>
        <a:p>
          <a:endParaRPr lang="en-CA"/>
        </a:p>
      </dgm:t>
    </dgm:pt>
    <dgm:pt modelId="{199E0FAA-E985-4534-82BA-824CAF512EB3}">
      <dgm:prSet custT="1"/>
      <dgm:spPr/>
      <dgm:t>
        <a:bodyPr/>
        <a:lstStyle/>
        <a:p>
          <a:pPr marL="893763" lvl="2" indent="-436563" algn="l" defTabSz="889000">
            <a:lnSpc>
              <a:spcPct val="90000"/>
            </a:lnSpc>
            <a:spcBef>
              <a:spcPct val="0"/>
            </a:spcBef>
            <a:spcAft>
              <a:spcPts val="0"/>
            </a:spcAft>
            <a:buFont typeface="Arial" panose="020B0604020202020204" pitchFamily="34" charset="0"/>
            <a:buChar char="‒"/>
          </a:pPr>
          <a:endParaRPr lang="en-CA" sz="1800" kern="1200" dirty="0">
            <a:solidFill>
              <a:schemeClr val="tx1"/>
            </a:solidFill>
            <a:latin typeface="Arial" panose="020B0604020202020204" pitchFamily="34" charset="0"/>
            <a:cs typeface="Arial" panose="020B0604020202020204" pitchFamily="34" charset="0"/>
          </a:endParaRPr>
        </a:p>
      </dgm:t>
    </dgm:pt>
    <dgm:pt modelId="{821E7660-8C9A-4914-846A-149A165D1BAD}" type="parTrans" cxnId="{09DA0967-142D-495A-BA3B-D317FD764D46}">
      <dgm:prSet/>
      <dgm:spPr/>
      <dgm:t>
        <a:bodyPr/>
        <a:lstStyle/>
        <a:p>
          <a:endParaRPr lang="en-CA"/>
        </a:p>
      </dgm:t>
    </dgm:pt>
    <dgm:pt modelId="{5254E3F4-9CEF-4E0C-B413-D83187C423AB}" type="sibTrans" cxnId="{09DA0967-142D-495A-BA3B-D317FD764D46}">
      <dgm:prSet/>
      <dgm:spPr/>
      <dgm:t>
        <a:bodyPr/>
        <a:lstStyle/>
        <a:p>
          <a:endParaRPr lang="en-CA"/>
        </a:p>
      </dgm:t>
    </dgm:pt>
    <dgm:pt modelId="{54F0CE42-331E-4673-A9A8-6036C204CF40}">
      <dgm:prSet custT="1"/>
      <dgm:spPr/>
      <dgm:t>
        <a:bodyPr/>
        <a:lstStyle/>
        <a:p>
          <a:pPr marL="893763" lvl="2" indent="-436563" algn="l" defTabSz="889000">
            <a:lnSpc>
              <a:spcPct val="95000"/>
            </a:lnSpc>
            <a:spcBef>
              <a:spcPts val="30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cs typeface="Arial" panose="020B0604020202020204" pitchFamily="34" charset="0"/>
            </a:rPr>
            <a:t>When filing restated articles, certain special provisions will automatically be inserted depending on if the corporation has charitable proposes  </a:t>
          </a:r>
          <a:endParaRPr lang="en-CA" sz="1800" kern="1200" dirty="0">
            <a:solidFill>
              <a:schemeClr val="tx1"/>
            </a:solidFill>
            <a:latin typeface="Arial" panose="020B0604020202020204" pitchFamily="34" charset="0"/>
            <a:cs typeface="Arial" panose="020B0604020202020204" pitchFamily="34" charset="0"/>
          </a:endParaRPr>
        </a:p>
      </dgm:t>
    </dgm:pt>
    <dgm:pt modelId="{8CB95D7F-9BAE-419F-BBF3-CD09575A75A8}" type="parTrans" cxnId="{8C809C3A-F742-4096-81E9-3C133092DBF1}">
      <dgm:prSet/>
      <dgm:spPr/>
      <dgm:t>
        <a:bodyPr/>
        <a:lstStyle/>
        <a:p>
          <a:endParaRPr lang="en-CA"/>
        </a:p>
      </dgm:t>
    </dgm:pt>
    <dgm:pt modelId="{5B6A9337-8B66-4663-83E5-90530F2E26C9}" type="sibTrans" cxnId="{8C809C3A-F742-4096-81E9-3C133092DBF1}">
      <dgm:prSet/>
      <dgm:spPr/>
      <dgm:t>
        <a:bodyPr/>
        <a:lstStyle/>
        <a:p>
          <a:endParaRPr lang="en-CA"/>
        </a:p>
      </dgm:t>
    </dgm:pt>
    <dgm:pt modelId="{E734708A-7B72-45F8-B9D9-B071EDD48DC5}">
      <dgm:prSet phldrT="[Text]" custT="1"/>
      <dgm:spPr/>
      <dgm:t>
        <a:bodyPr/>
        <a:lstStyle/>
        <a:p>
          <a:pPr marL="893763" lvl="2" indent="-436563" algn="l" defTabSz="889000">
            <a:lnSpc>
              <a:spcPct val="95000"/>
            </a:lnSpc>
            <a:spcBef>
              <a:spcPts val="30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ea typeface="+mn-ea"/>
              <a:cs typeface="Arial" panose="020B0604020202020204" pitchFamily="34" charset="0"/>
            </a:rPr>
            <a:t>If want to update purposes, better to do it separately after ONCA transition (especially for registered charities) </a:t>
          </a:r>
          <a:endParaRPr lang="en-CA" sz="1800" kern="1200" dirty="0">
            <a:solidFill>
              <a:schemeClr val="tx1"/>
            </a:solidFill>
            <a:latin typeface="Arial" panose="020B0604020202020204" pitchFamily="34" charset="0"/>
            <a:ea typeface="+mn-ea"/>
            <a:cs typeface="Arial" panose="020B0604020202020204" pitchFamily="34" charset="0"/>
          </a:endParaRPr>
        </a:p>
      </dgm:t>
    </dgm:pt>
    <dgm:pt modelId="{DD4F1D7D-946A-4BF4-866E-96E012490EEF}" type="parTrans" cxnId="{047E3A3A-40E2-48D2-B59A-8A9F42834FC0}">
      <dgm:prSet/>
      <dgm:spPr/>
      <dgm:t>
        <a:bodyPr/>
        <a:lstStyle/>
        <a:p>
          <a:endParaRPr lang="en-CA"/>
        </a:p>
      </dgm:t>
    </dgm:pt>
    <dgm:pt modelId="{7B71BE50-F9E3-4183-9D36-9A35CD2F935E}" type="sibTrans" cxnId="{047E3A3A-40E2-48D2-B59A-8A9F42834FC0}">
      <dgm:prSet/>
      <dgm:spPr/>
      <dgm:t>
        <a:bodyPr/>
        <a:lstStyle/>
        <a:p>
          <a:endParaRPr lang="en-CA"/>
        </a:p>
      </dgm:t>
    </dgm:pt>
    <dgm:pt modelId="{A9D6A5B4-3AA7-4426-AF18-88A510CBB226}" type="pres">
      <dgm:prSet presAssocID="{58B6CA3A-8A92-49B7-B34F-481B29218B3F}" presName="Name0" presStyleCnt="0">
        <dgm:presLayoutVars>
          <dgm:chMax/>
          <dgm:chPref val="3"/>
          <dgm:dir/>
          <dgm:animOne val="branch"/>
          <dgm:animLvl val="lvl"/>
        </dgm:presLayoutVars>
      </dgm:prSet>
      <dgm:spPr/>
    </dgm:pt>
    <dgm:pt modelId="{DF697719-377A-4FC5-8A72-5013B9D029B6}" type="pres">
      <dgm:prSet presAssocID="{B6FD75E3-84C4-4678-9CE5-14717234812F}" presName="composite" presStyleCnt="0"/>
      <dgm:spPr/>
    </dgm:pt>
    <dgm:pt modelId="{52B4FFF4-5444-43DA-8653-9391E44C2056}" type="pres">
      <dgm:prSet presAssocID="{B6FD75E3-84C4-4678-9CE5-14717234812F}" presName="FirstChild" presStyleLbl="revTx" presStyleIdx="0" presStyleCnt="2" custScaleY="44155" custLinFactNeighborX="362" custLinFactNeighborY="23010">
        <dgm:presLayoutVars>
          <dgm:chMax val="0"/>
          <dgm:chPref val="0"/>
          <dgm:bulletEnabled val="1"/>
        </dgm:presLayoutVars>
      </dgm:prSet>
      <dgm:spPr/>
    </dgm:pt>
    <dgm:pt modelId="{1FB3EEED-1021-4F74-854C-A68E2A891220}" type="pres">
      <dgm:prSet presAssocID="{B6FD75E3-84C4-4678-9CE5-14717234812F}" presName="Parent" presStyleLbl="alignNode1" presStyleIdx="0" presStyleCnt="1" custScaleY="58907" custLinFactNeighborY="15110">
        <dgm:presLayoutVars>
          <dgm:chMax val="3"/>
          <dgm:chPref val="3"/>
          <dgm:bulletEnabled val="1"/>
        </dgm:presLayoutVars>
      </dgm:prSet>
      <dgm:spPr/>
    </dgm:pt>
    <dgm:pt modelId="{5F07B584-4831-4627-AE56-73979B869209}" type="pres">
      <dgm:prSet presAssocID="{B6FD75E3-84C4-4678-9CE5-14717234812F}" presName="Accent" presStyleLbl="parChTrans1D1" presStyleIdx="0" presStyleCnt="1" custLinFactY="-100000" custLinFactNeighborY="-109103"/>
      <dgm:spPr/>
    </dgm:pt>
    <dgm:pt modelId="{7CC4EBE2-6B62-405A-8CA3-9E58DBBF467C}" type="pres">
      <dgm:prSet presAssocID="{B6FD75E3-84C4-4678-9CE5-14717234812F}" presName="Child" presStyleLbl="revTx" presStyleIdx="1" presStyleCnt="2" custScaleY="111221" custLinFactNeighborY="-6183">
        <dgm:presLayoutVars>
          <dgm:chMax val="0"/>
          <dgm:chPref val="0"/>
          <dgm:bulletEnabled val="1"/>
        </dgm:presLayoutVars>
      </dgm:prSet>
      <dgm:spPr/>
    </dgm:pt>
  </dgm:ptLst>
  <dgm:cxnLst>
    <dgm:cxn modelId="{E62D2705-2466-40B4-8FFC-4A4140AA09E0}" srcId="{58B6CA3A-8A92-49B7-B34F-481B29218B3F}" destId="{B6FD75E3-84C4-4678-9CE5-14717234812F}" srcOrd="0" destOrd="0" parTransId="{EB17A837-9F57-4863-9627-1C35DA064CCF}" sibTransId="{E159C891-62AD-4B98-9DA0-6B666B620CCD}"/>
    <dgm:cxn modelId="{D0ED5B08-BCFA-4FD8-8901-B39A5397140B}" srcId="{A382800D-070F-4A50-8C32-BCCF42D0F6D6}" destId="{7E66FE5E-7094-46D9-802C-13E0D8EA4301}" srcOrd="2" destOrd="0" parTransId="{D295E2DB-089B-4D03-89E3-7CEC20261E6F}" sibTransId="{2A66A3AC-F7DA-412B-A01F-8552E6C5D661}"/>
    <dgm:cxn modelId="{88484B0B-DE1D-4908-8403-ACDAB6B1578A}" srcId="{2270202A-5443-45C8-A05F-FA42D9235E7C}" destId="{8BE35CC7-A875-4422-B718-A4C1F764AB28}" srcOrd="0" destOrd="0" parTransId="{88C7E7A4-6327-42A9-812C-D9F01073E3FB}" sibTransId="{6A8EDABD-0149-4206-9A4F-0A8642F047AB}"/>
    <dgm:cxn modelId="{42F3750E-4958-4E4C-8F61-3700D158E30F}" type="presOf" srcId="{A382800D-070F-4A50-8C32-BCCF42D0F6D6}" destId="{7CC4EBE2-6B62-405A-8CA3-9E58DBBF467C}" srcOrd="0" destOrd="5" presId="urn:microsoft.com/office/officeart/2011/layout/TabList"/>
    <dgm:cxn modelId="{8192E316-77D5-4C4C-9761-6F02C3124F2D}" type="presOf" srcId="{8BE35CC7-A875-4422-B718-A4C1F764AB28}" destId="{7CC4EBE2-6B62-405A-8CA3-9E58DBBF467C}" srcOrd="0" destOrd="1" presId="urn:microsoft.com/office/officeart/2011/layout/TabList"/>
    <dgm:cxn modelId="{F4110B21-C52F-4081-85A3-574DFC7B278F}" srcId="{B6FD75E3-84C4-4678-9CE5-14717234812F}" destId="{2270202A-5443-45C8-A05F-FA42D9235E7C}" srcOrd="1" destOrd="0" parTransId="{69DF2791-E903-4C65-B217-9CBC9542E7C9}" sibTransId="{69181DA3-63BF-4DF0-B06B-A54998BB76D1}"/>
    <dgm:cxn modelId="{55A00B25-97D1-450E-BEA7-D67C9E0C143D}" type="presOf" srcId="{58B6CA3A-8A92-49B7-B34F-481B29218B3F}" destId="{A9D6A5B4-3AA7-4426-AF18-88A510CBB226}" srcOrd="0" destOrd="0" presId="urn:microsoft.com/office/officeart/2011/layout/TabList"/>
    <dgm:cxn modelId="{047E3A3A-40E2-48D2-B59A-8A9F42834FC0}" srcId="{2270202A-5443-45C8-A05F-FA42D9235E7C}" destId="{E734708A-7B72-45F8-B9D9-B071EDD48DC5}" srcOrd="3" destOrd="0" parTransId="{DD4F1D7D-946A-4BF4-866E-96E012490EEF}" sibTransId="{7B71BE50-F9E3-4183-9D36-9A35CD2F935E}"/>
    <dgm:cxn modelId="{8C809C3A-F742-4096-81E9-3C133092DBF1}" srcId="{A382800D-070F-4A50-8C32-BCCF42D0F6D6}" destId="{54F0CE42-331E-4673-A9A8-6036C204CF40}" srcOrd="3" destOrd="0" parTransId="{8CB95D7F-9BAE-419F-BBF3-CD09575A75A8}" sibTransId="{5B6A9337-8B66-4663-83E5-90530F2E26C9}"/>
    <dgm:cxn modelId="{9BC78B3E-EA27-49F3-9624-0E9E3C89BF8D}" type="presOf" srcId="{F5194003-903C-42EA-9490-A5EAFA287DCA}" destId="{7CC4EBE2-6B62-405A-8CA3-9E58DBBF467C}" srcOrd="0" destOrd="3" presId="urn:microsoft.com/office/officeart/2011/layout/TabList"/>
    <dgm:cxn modelId="{09DA0967-142D-495A-BA3B-D317FD764D46}" srcId="{A382800D-070F-4A50-8C32-BCCF42D0F6D6}" destId="{199E0FAA-E985-4534-82BA-824CAF512EB3}" srcOrd="4" destOrd="0" parTransId="{821E7660-8C9A-4914-846A-149A165D1BAD}" sibTransId="{5254E3F4-9CEF-4E0C-B413-D83187C423AB}"/>
    <dgm:cxn modelId="{0AB56D48-A876-4A67-82DC-880087185C0D}" srcId="{2270202A-5443-45C8-A05F-FA42D9235E7C}" destId="{247012E8-C4D3-4D37-8B25-B088E869CC4F}" srcOrd="1" destOrd="0" parTransId="{0F06D6AC-804A-4D22-90C8-ACD2ADF4C9B2}" sibTransId="{8BA3DE25-E40A-4FB2-A3E0-9B26DE75D437}"/>
    <dgm:cxn modelId="{0EFF044C-8FFF-4D23-B8F8-64466774DF40}" type="presOf" srcId="{155C83A1-377C-415E-B899-781F69BEA2CF}" destId="{7CC4EBE2-6B62-405A-8CA3-9E58DBBF467C}" srcOrd="0" destOrd="6" presId="urn:microsoft.com/office/officeart/2011/layout/TabList"/>
    <dgm:cxn modelId="{C2B2C57C-668D-4AB9-9415-B1D3806074AC}" srcId="{A382800D-070F-4A50-8C32-BCCF42D0F6D6}" destId="{E32C140B-0125-4D7C-91EC-F0B4704D31E8}" srcOrd="1" destOrd="0" parTransId="{55016DA5-269A-4574-996D-982936F24D37}" sibTransId="{51C66F9C-2614-4FA7-8336-A90D8FF824A2}"/>
    <dgm:cxn modelId="{64434684-B115-4D0E-A687-B73AB3C20C3F}" type="presOf" srcId="{199E0FAA-E985-4534-82BA-824CAF512EB3}" destId="{7CC4EBE2-6B62-405A-8CA3-9E58DBBF467C}" srcOrd="0" destOrd="10" presId="urn:microsoft.com/office/officeart/2011/layout/TabList"/>
    <dgm:cxn modelId="{71E1338C-4C55-4246-A76A-168EDE5E1D15}" type="presOf" srcId="{966F9083-570E-4EB4-9ED4-F53827003675}" destId="{7CC4EBE2-6B62-405A-8CA3-9E58DBBF467C}" srcOrd="0" destOrd="11" presId="urn:microsoft.com/office/officeart/2011/layout/TabList"/>
    <dgm:cxn modelId="{7C345597-4FFE-4D4C-A3B6-9CD1BF3EF89B}" type="presOf" srcId="{16FFCC31-29F4-4ABB-BB2C-1D8BFB8D52D1}" destId="{52B4FFF4-5444-43DA-8653-9391E44C2056}" srcOrd="0" destOrd="0" presId="urn:microsoft.com/office/officeart/2011/layout/TabList"/>
    <dgm:cxn modelId="{6696D998-D9AA-4FA8-9F9C-8C3F83D48088}" type="presOf" srcId="{2270202A-5443-45C8-A05F-FA42D9235E7C}" destId="{7CC4EBE2-6B62-405A-8CA3-9E58DBBF467C}" srcOrd="0" destOrd="0" presId="urn:microsoft.com/office/officeart/2011/layout/TabList"/>
    <dgm:cxn modelId="{D143A79D-9233-4616-9CAB-72EB775EE969}" srcId="{B6FD75E3-84C4-4678-9CE5-14717234812F}" destId="{16FFCC31-29F4-4ABB-BB2C-1D8BFB8D52D1}" srcOrd="0" destOrd="0" parTransId="{0756CD9A-BD8C-4AA4-BEF4-59DA1B04ADA4}" sibTransId="{099308E3-8E1B-47DA-BB27-6DB9E4AF4096}"/>
    <dgm:cxn modelId="{1BB778A1-C1A7-465E-8E07-4BEE276BD5D7}" type="presOf" srcId="{54F0CE42-331E-4673-A9A8-6036C204CF40}" destId="{7CC4EBE2-6B62-405A-8CA3-9E58DBBF467C}" srcOrd="0" destOrd="9" presId="urn:microsoft.com/office/officeart/2011/layout/TabList"/>
    <dgm:cxn modelId="{02490EA4-94D8-4EEE-AA4E-0DC45DAE8B20}" type="presOf" srcId="{247012E8-C4D3-4D37-8B25-B088E869CC4F}" destId="{7CC4EBE2-6B62-405A-8CA3-9E58DBBF467C}" srcOrd="0" destOrd="2" presId="urn:microsoft.com/office/officeart/2011/layout/TabList"/>
    <dgm:cxn modelId="{90DA8DBD-E5FC-45BB-9C80-7E06A6E07B3E}" type="presOf" srcId="{E32C140B-0125-4D7C-91EC-F0B4704D31E8}" destId="{7CC4EBE2-6B62-405A-8CA3-9E58DBBF467C}" srcOrd="0" destOrd="7" presId="urn:microsoft.com/office/officeart/2011/layout/TabList"/>
    <dgm:cxn modelId="{F049EFCB-675D-4392-8902-F7366CD4FFCA}" srcId="{2270202A-5443-45C8-A05F-FA42D9235E7C}" destId="{F5194003-903C-42EA-9490-A5EAFA287DCA}" srcOrd="2" destOrd="0" parTransId="{FF826652-967E-42FD-AD91-C8C1A052EAB7}" sibTransId="{26993B82-BA40-4EA4-BB1B-DCD04C98A40E}"/>
    <dgm:cxn modelId="{BEDEA3CD-188C-4BAD-B135-FAF657F2773A}" type="presOf" srcId="{B6FD75E3-84C4-4678-9CE5-14717234812F}" destId="{1FB3EEED-1021-4F74-854C-A68E2A891220}" srcOrd="0" destOrd="0" presId="urn:microsoft.com/office/officeart/2011/layout/TabList"/>
    <dgm:cxn modelId="{53BD0FCF-7F0B-48CB-8172-8C7A757B6139}" type="presOf" srcId="{7E66FE5E-7094-46D9-802C-13E0D8EA4301}" destId="{7CC4EBE2-6B62-405A-8CA3-9E58DBBF467C}" srcOrd="0" destOrd="8" presId="urn:microsoft.com/office/officeart/2011/layout/TabList"/>
    <dgm:cxn modelId="{6E1670CF-247A-4AF1-8F4E-6F901D5414B2}" srcId="{B6FD75E3-84C4-4678-9CE5-14717234812F}" destId="{A382800D-070F-4A50-8C32-BCCF42D0F6D6}" srcOrd="2" destOrd="0" parTransId="{D00D479B-7104-4F96-9597-C8A996FFE1DE}" sibTransId="{60CB5AFE-1412-4B7E-92DB-BA4836044F46}"/>
    <dgm:cxn modelId="{537376E8-ABC4-4F0E-BDC8-6DFF5AAFB6B3}" type="presOf" srcId="{E734708A-7B72-45F8-B9D9-B071EDD48DC5}" destId="{7CC4EBE2-6B62-405A-8CA3-9E58DBBF467C}" srcOrd="0" destOrd="4" presId="urn:microsoft.com/office/officeart/2011/layout/TabList"/>
    <dgm:cxn modelId="{BDA8F0F2-D39D-4D87-87BE-B5CA6C947436}" srcId="{B6FD75E3-84C4-4678-9CE5-14717234812F}" destId="{966F9083-570E-4EB4-9ED4-F53827003675}" srcOrd="3" destOrd="0" parTransId="{28E7BC66-5EF4-40F0-8A5C-5AD8CACEFA90}" sibTransId="{81472153-FA99-4314-9632-C03D00258DF6}"/>
    <dgm:cxn modelId="{08F95EF9-0F6B-4CDB-958C-480A421410B2}" srcId="{A382800D-070F-4A50-8C32-BCCF42D0F6D6}" destId="{155C83A1-377C-415E-B899-781F69BEA2CF}" srcOrd="0" destOrd="0" parTransId="{B6831539-519B-4679-9D2C-39BACCAD3E16}" sibTransId="{2C89F375-F55A-4291-934F-57FBB87FBFB4}"/>
    <dgm:cxn modelId="{4C1BBB43-B082-4018-8454-04F6A0FD65A6}" type="presParOf" srcId="{A9D6A5B4-3AA7-4426-AF18-88A510CBB226}" destId="{DF697719-377A-4FC5-8A72-5013B9D029B6}" srcOrd="0" destOrd="0" presId="urn:microsoft.com/office/officeart/2011/layout/TabList"/>
    <dgm:cxn modelId="{606B6AAB-489F-4FFE-8988-F7B9BC63F560}" type="presParOf" srcId="{DF697719-377A-4FC5-8A72-5013B9D029B6}" destId="{52B4FFF4-5444-43DA-8653-9391E44C2056}" srcOrd="0" destOrd="0" presId="urn:microsoft.com/office/officeart/2011/layout/TabList"/>
    <dgm:cxn modelId="{0BDFC768-9C55-4418-AD31-2D067E48F399}" type="presParOf" srcId="{DF697719-377A-4FC5-8A72-5013B9D029B6}" destId="{1FB3EEED-1021-4F74-854C-A68E2A891220}" srcOrd="1" destOrd="0" presId="urn:microsoft.com/office/officeart/2011/layout/TabList"/>
    <dgm:cxn modelId="{B8E8793E-873C-49C8-97FC-C71FF89B8C17}" type="presParOf" srcId="{DF697719-377A-4FC5-8A72-5013B9D029B6}" destId="{5F07B584-4831-4627-AE56-73979B869209}" srcOrd="2" destOrd="0" presId="urn:microsoft.com/office/officeart/2011/layout/TabList"/>
    <dgm:cxn modelId="{4B81F26C-9650-4192-ABC8-2F8CE406917C}" type="presParOf" srcId="{A9D6A5B4-3AA7-4426-AF18-88A510CBB226}" destId="{7CC4EBE2-6B62-405A-8CA3-9E58DBBF467C}" srcOrd="1"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8B6CA3A-8A92-49B7-B34F-481B29218B3F}"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B6FD75E3-84C4-4678-9CE5-14717234812F}">
      <dgm:prSet phldrT="[Text]" custT="1"/>
      <dgm:spPr>
        <a:solidFill>
          <a:srgbClr val="92D050"/>
        </a:solidFill>
      </dgm:spPr>
      <dgm:t>
        <a:bodyPr/>
        <a:lstStyle/>
        <a:p>
          <a:r>
            <a:rPr lang="en-US" sz="2400" b="1" dirty="0">
              <a:solidFill>
                <a:srgbClr val="FF0000"/>
              </a:solidFill>
            </a:rPr>
            <a:t>5. Prepare (cont’d) </a:t>
          </a:r>
          <a:endParaRPr lang="en-CA" sz="2400" b="1" dirty="0">
            <a:solidFill>
              <a:srgbClr val="FF0000"/>
            </a:solidFill>
          </a:endParaRPr>
        </a:p>
      </dgm:t>
    </dgm:pt>
    <dgm:pt modelId="{EB17A837-9F57-4863-9627-1C35DA064CCF}" type="parTrans" cxnId="{E62D2705-2466-40B4-8FFC-4A4140AA09E0}">
      <dgm:prSet/>
      <dgm:spPr/>
      <dgm:t>
        <a:bodyPr/>
        <a:lstStyle/>
        <a:p>
          <a:endParaRPr lang="en-CA"/>
        </a:p>
      </dgm:t>
    </dgm:pt>
    <dgm:pt modelId="{E159C891-62AD-4B98-9DA0-6B666B620CCD}" type="sibTrans" cxnId="{E62D2705-2466-40B4-8FFC-4A4140AA09E0}">
      <dgm:prSet/>
      <dgm:spPr/>
      <dgm:t>
        <a:bodyPr/>
        <a:lstStyle/>
        <a:p>
          <a:endParaRPr lang="en-CA"/>
        </a:p>
      </dgm:t>
    </dgm:pt>
    <dgm:pt modelId="{16FFCC31-29F4-4ABB-BB2C-1D8BFB8D52D1}">
      <dgm:prSet phldrT="[Text]" custT="1"/>
      <dgm:spPr/>
      <dgm:t>
        <a:bodyPr/>
        <a:lstStyle/>
        <a:p>
          <a:r>
            <a:rPr lang="en-US" sz="2000" b="0" dirty="0">
              <a:solidFill>
                <a:srgbClr val="FF0000"/>
              </a:solidFill>
              <a:latin typeface="Algerian" panose="04020705040A02060702" pitchFamily="82" charset="0"/>
              <a:cs typeface="Arial" charset="0"/>
            </a:rPr>
            <a:t>Prepare new ONCA documents (cont’d)</a:t>
          </a:r>
          <a:endParaRPr lang="en-CA" sz="2000" dirty="0">
            <a:solidFill>
              <a:srgbClr val="FF0000"/>
            </a:solidFill>
            <a:latin typeface="Algerian" panose="04020705040A02060702" pitchFamily="82" charset="0"/>
          </a:endParaRPr>
        </a:p>
      </dgm:t>
    </dgm:pt>
    <dgm:pt modelId="{0756CD9A-BD8C-4AA4-BEF4-59DA1B04ADA4}" type="parTrans" cxnId="{D143A79D-9233-4616-9CAB-72EB775EE969}">
      <dgm:prSet/>
      <dgm:spPr/>
      <dgm:t>
        <a:bodyPr/>
        <a:lstStyle/>
        <a:p>
          <a:endParaRPr lang="en-CA"/>
        </a:p>
      </dgm:t>
    </dgm:pt>
    <dgm:pt modelId="{099308E3-8E1B-47DA-BB27-6DB9E4AF4096}" type="sibTrans" cxnId="{D143A79D-9233-4616-9CAB-72EB775EE969}">
      <dgm:prSet/>
      <dgm:spPr/>
      <dgm:t>
        <a:bodyPr/>
        <a:lstStyle/>
        <a:p>
          <a:endParaRPr lang="en-CA"/>
        </a:p>
      </dgm:t>
    </dgm:pt>
    <dgm:pt modelId="{155C83A1-377C-415E-B899-781F69BEA2CF}">
      <dgm:prSet custT="1"/>
      <dgm:spPr/>
      <dgm:t>
        <a:bodyPr/>
        <a:lstStyle/>
        <a:p>
          <a:pPr marL="893763" lvl="2" indent="-436563" algn="l" defTabSz="889000">
            <a:lnSpc>
              <a:spcPct val="100000"/>
            </a:lnSpc>
            <a:spcBef>
              <a:spcPts val="600"/>
            </a:spcBef>
            <a:spcAft>
              <a:spcPts val="0"/>
            </a:spcAft>
            <a:buFont typeface="Arial" panose="020B0604020202020204" pitchFamily="34" charset="0"/>
            <a:buChar char="‒"/>
          </a:pPr>
          <a:r>
            <a:rPr lang="en-US" sz="1800" kern="1200" dirty="0">
              <a:latin typeface="Arial" panose="020B0604020202020204" pitchFamily="34" charset="0"/>
              <a:cs typeface="Arial" panose="020B0604020202020204" pitchFamily="34" charset="0"/>
            </a:rPr>
            <a:t>OCA contained very few rules, ONCA provides many detailed rules</a:t>
          </a:r>
          <a:endParaRPr lang="en-CA" sz="1800" kern="1200" dirty="0">
            <a:latin typeface="Arial" panose="020B0604020202020204" pitchFamily="34" charset="0"/>
            <a:cs typeface="Arial" panose="020B0604020202020204" pitchFamily="34" charset="0"/>
          </a:endParaRPr>
        </a:p>
      </dgm:t>
    </dgm:pt>
    <dgm:pt modelId="{B6831539-519B-4679-9D2C-39BACCAD3E16}" type="parTrans" cxnId="{08F95EF9-0F6B-4CDB-958C-480A421410B2}">
      <dgm:prSet/>
      <dgm:spPr/>
      <dgm:t>
        <a:bodyPr/>
        <a:lstStyle/>
        <a:p>
          <a:endParaRPr lang="en-CA"/>
        </a:p>
      </dgm:t>
    </dgm:pt>
    <dgm:pt modelId="{2C89F375-F55A-4291-934F-57FBB87FBFB4}" type="sibTrans" cxnId="{08F95EF9-0F6B-4CDB-958C-480A421410B2}">
      <dgm:prSet/>
      <dgm:spPr/>
      <dgm:t>
        <a:bodyPr/>
        <a:lstStyle/>
        <a:p>
          <a:endParaRPr lang="en-CA"/>
        </a:p>
      </dgm:t>
    </dgm:pt>
    <dgm:pt modelId="{6623F693-6C78-4000-B3F4-E5CD8CA1F308}">
      <dgm:prSet custT="1"/>
      <dgm:spPr/>
      <dgm:t>
        <a:bodyPr/>
        <a:lstStyle/>
        <a:p>
          <a:pPr marL="893763" lvl="2" indent="-436563" algn="l" defTabSz="889000">
            <a:lnSpc>
              <a:spcPct val="100000"/>
            </a:lnSpc>
            <a:spcBef>
              <a:spcPts val="600"/>
            </a:spcBef>
            <a:spcAft>
              <a:spcPts val="0"/>
            </a:spcAft>
            <a:buFont typeface="Arial" panose="020B0604020202020204" pitchFamily="34" charset="0"/>
            <a:buChar char="‒"/>
          </a:pPr>
          <a:r>
            <a:rPr lang="en-US" sz="1800" kern="1200" dirty="0">
              <a:latin typeface="Arial" panose="020B0604020202020204" pitchFamily="34" charset="0"/>
              <a:cs typeface="Arial" panose="020B0604020202020204" pitchFamily="34" charset="0"/>
            </a:rPr>
            <a:t>Some changes may require detailed consideration and consultation with members</a:t>
          </a:r>
          <a:endParaRPr lang="en-CA" sz="1800" kern="1200" dirty="0">
            <a:latin typeface="Arial" panose="020B0604020202020204" pitchFamily="34" charset="0"/>
            <a:cs typeface="Arial" panose="020B0604020202020204" pitchFamily="34" charset="0"/>
          </a:endParaRPr>
        </a:p>
      </dgm:t>
    </dgm:pt>
    <dgm:pt modelId="{51004625-515E-495B-84A7-1A81683C7B4C}" type="parTrans" cxnId="{20E58D4C-DEEE-43B4-8372-AA6480AB2A60}">
      <dgm:prSet/>
      <dgm:spPr/>
      <dgm:t>
        <a:bodyPr/>
        <a:lstStyle/>
        <a:p>
          <a:endParaRPr lang="en-CA"/>
        </a:p>
      </dgm:t>
    </dgm:pt>
    <dgm:pt modelId="{E729C9C9-A6FF-4A34-B2AE-79FD91656230}" type="sibTrans" cxnId="{20E58D4C-DEEE-43B4-8372-AA6480AB2A60}">
      <dgm:prSet/>
      <dgm:spPr/>
      <dgm:t>
        <a:bodyPr/>
        <a:lstStyle/>
        <a:p>
          <a:endParaRPr lang="en-CA"/>
        </a:p>
      </dgm:t>
    </dgm:pt>
    <dgm:pt modelId="{966F9083-570E-4EB4-9ED4-F53827003675}">
      <dgm:prSet custT="1"/>
      <dgm:spPr/>
      <dgm:t>
        <a:bodyPr/>
        <a:lstStyle/>
        <a:p>
          <a:pPr marL="228600" lvl="1" indent="0" algn="l" defTabSz="889000">
            <a:lnSpc>
              <a:spcPct val="90000"/>
            </a:lnSpc>
            <a:spcBef>
              <a:spcPct val="0"/>
            </a:spcBef>
            <a:spcAft>
              <a:spcPct val="15000"/>
            </a:spcAft>
          </a:pPr>
          <a:endParaRPr lang="en-CA" sz="2000" kern="1200" dirty="0">
            <a:latin typeface="Arial" panose="020B0604020202020204" pitchFamily="34" charset="0"/>
            <a:cs typeface="Arial" panose="020B0604020202020204" pitchFamily="34" charset="0"/>
          </a:endParaRPr>
        </a:p>
      </dgm:t>
    </dgm:pt>
    <dgm:pt modelId="{28E7BC66-5EF4-40F0-8A5C-5AD8CACEFA90}" type="parTrans" cxnId="{BDA8F0F2-D39D-4D87-87BE-B5CA6C947436}">
      <dgm:prSet/>
      <dgm:spPr/>
      <dgm:t>
        <a:bodyPr/>
        <a:lstStyle/>
        <a:p>
          <a:endParaRPr lang="en-CA"/>
        </a:p>
      </dgm:t>
    </dgm:pt>
    <dgm:pt modelId="{81472153-FA99-4314-9632-C03D00258DF6}" type="sibTrans" cxnId="{BDA8F0F2-D39D-4D87-87BE-B5CA6C947436}">
      <dgm:prSet/>
      <dgm:spPr/>
      <dgm:t>
        <a:bodyPr/>
        <a:lstStyle/>
        <a:p>
          <a:endParaRPr lang="en-CA"/>
        </a:p>
      </dgm:t>
    </dgm:pt>
    <dgm:pt modelId="{B803414B-7211-4177-9C11-8A3DABC215AE}">
      <dgm:prSet custT="1"/>
      <dgm:spPr/>
      <dgm:t>
        <a:bodyPr/>
        <a:lstStyle/>
        <a:p>
          <a:pPr marL="893763" lvl="2" indent="-436563" algn="l" defTabSz="889000">
            <a:lnSpc>
              <a:spcPct val="100000"/>
            </a:lnSpc>
            <a:spcBef>
              <a:spcPts val="600"/>
            </a:spcBef>
            <a:spcAft>
              <a:spcPts val="0"/>
            </a:spcAft>
            <a:buFont typeface="Arial" panose="020B0604020202020204" pitchFamily="34" charset="0"/>
            <a:buChar char="‒"/>
          </a:pPr>
          <a:r>
            <a:rPr lang="en-US" sz="1800" kern="1200" dirty="0">
              <a:latin typeface="Arial" panose="020B0604020202020204" pitchFamily="34" charset="0"/>
              <a:cs typeface="Arial" panose="020B0604020202020204" pitchFamily="34" charset="0"/>
            </a:rPr>
            <a:t>Generally easier to start with fresh ONCA by-law than to amend current by-law</a:t>
          </a:r>
          <a:endParaRPr lang="en-CA" sz="1800" kern="1200" dirty="0">
            <a:latin typeface="Arial" panose="020B0604020202020204" pitchFamily="34" charset="0"/>
            <a:cs typeface="Arial" panose="020B0604020202020204" pitchFamily="34" charset="0"/>
          </a:endParaRPr>
        </a:p>
      </dgm:t>
    </dgm:pt>
    <dgm:pt modelId="{43297134-46F8-458A-A1B2-8D4AD7736B76}" type="parTrans" cxnId="{9A7A10EC-4528-42F5-93D4-D9F4065629AD}">
      <dgm:prSet/>
      <dgm:spPr/>
      <dgm:t>
        <a:bodyPr/>
        <a:lstStyle/>
        <a:p>
          <a:endParaRPr lang="en-CA"/>
        </a:p>
      </dgm:t>
    </dgm:pt>
    <dgm:pt modelId="{B5BDC41A-3117-4C52-A8FD-2C1A67D87406}" type="sibTrans" cxnId="{9A7A10EC-4528-42F5-93D4-D9F4065629AD}">
      <dgm:prSet/>
      <dgm:spPr/>
      <dgm:t>
        <a:bodyPr/>
        <a:lstStyle/>
        <a:p>
          <a:endParaRPr lang="en-CA"/>
        </a:p>
      </dgm:t>
    </dgm:pt>
    <dgm:pt modelId="{914E5C79-36BB-42F2-96C0-09A178F87E41}">
      <dgm:prSet custT="1"/>
      <dgm:spPr/>
      <dgm:t>
        <a:bodyPr/>
        <a:lstStyle/>
        <a:p>
          <a:pPr marL="893763" lvl="2" indent="-436563" algn="l" defTabSz="889000">
            <a:lnSpc>
              <a:spcPct val="100000"/>
            </a:lnSpc>
            <a:spcBef>
              <a:spcPts val="600"/>
            </a:spcBef>
            <a:spcAft>
              <a:spcPts val="0"/>
            </a:spcAft>
            <a:buFont typeface="Arial" panose="020B0604020202020204" pitchFamily="34" charset="0"/>
            <a:buChar char="‒"/>
          </a:pPr>
          <a:r>
            <a:rPr lang="en-US" sz="1800" kern="1200" dirty="0">
              <a:latin typeface="Arial" panose="020B0604020202020204" pitchFamily="34" charset="0"/>
              <a:cs typeface="Arial" panose="020B0604020202020204" pitchFamily="34" charset="0"/>
            </a:rPr>
            <a:t>Some changes may only be administrative </a:t>
          </a:r>
          <a:endParaRPr lang="en-CA" sz="1800" kern="1200" dirty="0">
            <a:latin typeface="Arial" panose="020B0604020202020204" pitchFamily="34" charset="0"/>
            <a:cs typeface="Arial" panose="020B0604020202020204" pitchFamily="34" charset="0"/>
          </a:endParaRPr>
        </a:p>
      </dgm:t>
    </dgm:pt>
    <dgm:pt modelId="{CB029BE9-3F27-438D-85F4-3D8574F3C62F}" type="parTrans" cxnId="{BBAB003D-9401-40D1-ADFC-36091BBF2DDF}">
      <dgm:prSet/>
      <dgm:spPr/>
      <dgm:t>
        <a:bodyPr/>
        <a:lstStyle/>
        <a:p>
          <a:endParaRPr lang="en-CA"/>
        </a:p>
      </dgm:t>
    </dgm:pt>
    <dgm:pt modelId="{68238673-C0C5-484B-9350-46D142D1AA26}" type="sibTrans" cxnId="{BBAB003D-9401-40D1-ADFC-36091BBF2DDF}">
      <dgm:prSet/>
      <dgm:spPr/>
      <dgm:t>
        <a:bodyPr/>
        <a:lstStyle/>
        <a:p>
          <a:endParaRPr lang="en-CA"/>
        </a:p>
      </dgm:t>
    </dgm:pt>
    <dgm:pt modelId="{18E1011C-2D0C-489A-92D6-DF0D5DB9E78E}">
      <dgm:prSet phldrT="[Text]" custT="1"/>
      <dgm:spPr/>
      <dgm:t>
        <a:bodyPr/>
        <a:lstStyle/>
        <a:p>
          <a:pPr marL="893763" lvl="2" indent="-436563" algn="l" defTabSz="889000">
            <a:lnSpc>
              <a:spcPct val="100000"/>
            </a:lnSpc>
            <a:spcBef>
              <a:spcPts val="600"/>
            </a:spcBef>
            <a:spcAft>
              <a:spcPts val="0"/>
            </a:spcAft>
            <a:buFont typeface="Arial" panose="020B0604020202020204" pitchFamily="34" charset="0"/>
            <a:buChar char="‒"/>
          </a:pPr>
          <a:r>
            <a:rPr lang="en-US" sz="1800" kern="1200" dirty="0">
              <a:latin typeface="Arial" panose="020B0604020202020204" pitchFamily="34" charset="0"/>
              <a:cs typeface="Arial" panose="020B0604020202020204" pitchFamily="34" charset="0"/>
            </a:rPr>
            <a:t>By-law will need to be replaced or substantially revised because the ONCA is very different from OCA </a:t>
          </a:r>
          <a:endParaRPr lang="en-CA" sz="1800" kern="120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dgm:t>
    </dgm:pt>
    <dgm:pt modelId="{43C58CEF-8CE1-4399-8622-E8ADFE6DB79B}" type="sibTrans" cxnId="{8222BB64-6E99-440A-A11A-8F9EE7AE8D30}">
      <dgm:prSet/>
      <dgm:spPr/>
      <dgm:t>
        <a:bodyPr/>
        <a:lstStyle/>
        <a:p>
          <a:endParaRPr lang="en-CA"/>
        </a:p>
      </dgm:t>
    </dgm:pt>
    <dgm:pt modelId="{6FE02689-A2AD-4B4D-883D-B6A1A7396D8E}" type="parTrans" cxnId="{8222BB64-6E99-440A-A11A-8F9EE7AE8D30}">
      <dgm:prSet/>
      <dgm:spPr/>
      <dgm:t>
        <a:bodyPr/>
        <a:lstStyle/>
        <a:p>
          <a:endParaRPr lang="en-CA"/>
        </a:p>
      </dgm:t>
    </dgm:pt>
    <dgm:pt modelId="{BE4FBC17-2A56-46D5-8452-AE3BDA2A1476}">
      <dgm:prSet phldrT="[Text]" custT="1"/>
      <dgm:spPr/>
      <dgm:t>
        <a:bodyPr/>
        <a:lstStyle/>
        <a:p>
          <a:pPr marL="452438" lvl="1" indent="-452438" algn="l" defTabSz="889000">
            <a:lnSpc>
              <a:spcPct val="90000"/>
            </a:lnSpc>
            <a:spcBef>
              <a:spcPct val="0"/>
            </a:spcBef>
            <a:spcAft>
              <a:spcPct val="15000"/>
            </a:spcAft>
          </a:pPr>
          <a:r>
            <a:rPr lang="en-US" sz="1800" kern="1200" dirty="0">
              <a:solidFill>
                <a:srgbClr val="000000">
                  <a:hueOff val="0"/>
                  <a:satOff val="0"/>
                  <a:lumOff val="0"/>
                  <a:alphaOff val="0"/>
                </a:srgbClr>
              </a:solidFill>
              <a:latin typeface="Arial" panose="020B0604020202020204" pitchFamily="34" charset="0"/>
              <a:ea typeface="+mn-ea"/>
              <a:cs typeface="Arial" panose="020B0604020202020204" pitchFamily="34" charset="0"/>
            </a:rPr>
            <a:t>Prepare ONCA-compliant by-law </a:t>
          </a:r>
          <a:endParaRPr lang="en-CA" sz="2000" kern="1200" dirty="0">
            <a:latin typeface="Arial" panose="020B0604020202020204" pitchFamily="34" charset="0"/>
            <a:cs typeface="Arial" panose="020B0604020202020204" pitchFamily="34" charset="0"/>
          </a:endParaRPr>
        </a:p>
      </dgm:t>
    </dgm:pt>
    <dgm:pt modelId="{475DEEA2-1048-47EE-81DB-A3FC4A3E4F19}" type="parTrans" cxnId="{D682E7F5-7B23-4CF2-A1EA-58B34880454A}">
      <dgm:prSet/>
      <dgm:spPr/>
      <dgm:t>
        <a:bodyPr/>
        <a:lstStyle/>
        <a:p>
          <a:endParaRPr lang="en-CA"/>
        </a:p>
      </dgm:t>
    </dgm:pt>
    <dgm:pt modelId="{41EF6983-7AF1-4C4B-9926-ECC0387DA56D}" type="sibTrans" cxnId="{D682E7F5-7B23-4CF2-A1EA-58B34880454A}">
      <dgm:prSet/>
      <dgm:spPr/>
      <dgm:t>
        <a:bodyPr/>
        <a:lstStyle/>
        <a:p>
          <a:endParaRPr lang="en-CA"/>
        </a:p>
      </dgm:t>
    </dgm:pt>
    <dgm:pt modelId="{A9D6A5B4-3AA7-4426-AF18-88A510CBB226}" type="pres">
      <dgm:prSet presAssocID="{58B6CA3A-8A92-49B7-B34F-481B29218B3F}" presName="Name0" presStyleCnt="0">
        <dgm:presLayoutVars>
          <dgm:chMax/>
          <dgm:chPref val="3"/>
          <dgm:dir/>
          <dgm:animOne val="branch"/>
          <dgm:animLvl val="lvl"/>
        </dgm:presLayoutVars>
      </dgm:prSet>
      <dgm:spPr/>
    </dgm:pt>
    <dgm:pt modelId="{DF697719-377A-4FC5-8A72-5013B9D029B6}" type="pres">
      <dgm:prSet presAssocID="{B6FD75E3-84C4-4678-9CE5-14717234812F}" presName="composite" presStyleCnt="0"/>
      <dgm:spPr/>
    </dgm:pt>
    <dgm:pt modelId="{52B4FFF4-5444-43DA-8653-9391E44C2056}" type="pres">
      <dgm:prSet presAssocID="{B6FD75E3-84C4-4678-9CE5-14717234812F}" presName="FirstChild" presStyleLbl="revTx" presStyleIdx="0" presStyleCnt="2">
        <dgm:presLayoutVars>
          <dgm:chMax val="0"/>
          <dgm:chPref val="0"/>
          <dgm:bulletEnabled val="1"/>
        </dgm:presLayoutVars>
      </dgm:prSet>
      <dgm:spPr/>
    </dgm:pt>
    <dgm:pt modelId="{1FB3EEED-1021-4F74-854C-A68E2A891220}" type="pres">
      <dgm:prSet presAssocID="{B6FD75E3-84C4-4678-9CE5-14717234812F}" presName="Parent" presStyleLbl="alignNode1" presStyleIdx="0" presStyleCnt="1" custScaleY="89265" custLinFactNeighborY="3533">
        <dgm:presLayoutVars>
          <dgm:chMax val="3"/>
          <dgm:chPref val="3"/>
          <dgm:bulletEnabled val="1"/>
        </dgm:presLayoutVars>
      </dgm:prSet>
      <dgm:spPr/>
    </dgm:pt>
    <dgm:pt modelId="{5F07B584-4831-4627-AE56-73979B869209}" type="pres">
      <dgm:prSet presAssocID="{B6FD75E3-84C4-4678-9CE5-14717234812F}" presName="Accent" presStyleLbl="parChTrans1D1" presStyleIdx="0" presStyleCnt="1"/>
      <dgm:spPr/>
    </dgm:pt>
    <dgm:pt modelId="{7CC4EBE2-6B62-405A-8CA3-9E58DBBF467C}" type="pres">
      <dgm:prSet presAssocID="{B6FD75E3-84C4-4678-9CE5-14717234812F}" presName="Child" presStyleLbl="revTx" presStyleIdx="1" presStyleCnt="2" custScaleY="150139" custLinFactNeighborX="641" custLinFactNeighborY="13044">
        <dgm:presLayoutVars>
          <dgm:chMax val="0"/>
          <dgm:chPref val="0"/>
          <dgm:bulletEnabled val="1"/>
        </dgm:presLayoutVars>
      </dgm:prSet>
      <dgm:spPr/>
    </dgm:pt>
  </dgm:ptLst>
  <dgm:cxnLst>
    <dgm:cxn modelId="{E62D2705-2466-40B4-8FFC-4A4140AA09E0}" srcId="{58B6CA3A-8A92-49B7-B34F-481B29218B3F}" destId="{B6FD75E3-84C4-4678-9CE5-14717234812F}" srcOrd="0" destOrd="0" parTransId="{EB17A837-9F57-4863-9627-1C35DA064CCF}" sibTransId="{E159C891-62AD-4B98-9DA0-6B666B620CCD}"/>
    <dgm:cxn modelId="{8D476E13-073F-400D-8932-C7B7755D6C4A}" type="presOf" srcId="{6623F693-6C78-4000-B3F4-E5CD8CA1F308}" destId="{7CC4EBE2-6B62-405A-8CA3-9E58DBBF467C}" srcOrd="0" destOrd="4" presId="urn:microsoft.com/office/officeart/2011/layout/TabList"/>
    <dgm:cxn modelId="{2BBE0F17-D536-4C1B-BCA7-AA3FE58F1A24}" type="presOf" srcId="{B6FD75E3-84C4-4678-9CE5-14717234812F}" destId="{1FB3EEED-1021-4F74-854C-A68E2A891220}" srcOrd="0" destOrd="0" presId="urn:microsoft.com/office/officeart/2011/layout/TabList"/>
    <dgm:cxn modelId="{608D632A-C430-43BF-BECD-45AFB798E5FD}" type="presOf" srcId="{155C83A1-377C-415E-B899-781F69BEA2CF}" destId="{7CC4EBE2-6B62-405A-8CA3-9E58DBBF467C}" srcOrd="0" destOrd="2" presId="urn:microsoft.com/office/officeart/2011/layout/TabList"/>
    <dgm:cxn modelId="{EB8E562D-0DA8-42A9-B5F6-E02AEDBA0DBB}" type="presOf" srcId="{16FFCC31-29F4-4ABB-BB2C-1D8BFB8D52D1}" destId="{52B4FFF4-5444-43DA-8653-9391E44C2056}" srcOrd="0" destOrd="0" presId="urn:microsoft.com/office/officeart/2011/layout/TabList"/>
    <dgm:cxn modelId="{BBAB003D-9401-40D1-ADFC-36091BBF2DDF}" srcId="{18E1011C-2D0C-489A-92D6-DF0D5DB9E78E}" destId="{914E5C79-36BB-42F2-96C0-09A178F87E41}" srcOrd="3" destOrd="0" parTransId="{CB029BE9-3F27-438D-85F4-3D8574F3C62F}" sibTransId="{68238673-C0C5-484B-9350-46D142D1AA26}"/>
    <dgm:cxn modelId="{3D0BA441-FDB3-4DBF-8A08-800FDEF2A0E7}" type="presOf" srcId="{B803414B-7211-4177-9C11-8A3DABC215AE}" destId="{7CC4EBE2-6B62-405A-8CA3-9E58DBBF467C}" srcOrd="0" destOrd="3" presId="urn:microsoft.com/office/officeart/2011/layout/TabList"/>
    <dgm:cxn modelId="{8222BB64-6E99-440A-A11A-8F9EE7AE8D30}" srcId="{B6FD75E3-84C4-4678-9CE5-14717234812F}" destId="{18E1011C-2D0C-489A-92D6-DF0D5DB9E78E}" srcOrd="2" destOrd="0" parTransId="{6FE02689-A2AD-4B4D-883D-B6A1A7396D8E}" sibTransId="{43C58CEF-8CE1-4399-8622-E8ADFE6DB79B}"/>
    <dgm:cxn modelId="{E02B4A6C-5368-4608-AB42-B5F49EFE3FDC}" type="presOf" srcId="{58B6CA3A-8A92-49B7-B34F-481B29218B3F}" destId="{A9D6A5B4-3AA7-4426-AF18-88A510CBB226}" srcOrd="0" destOrd="0" presId="urn:microsoft.com/office/officeart/2011/layout/TabList"/>
    <dgm:cxn modelId="{20E58D4C-DEEE-43B4-8372-AA6480AB2A60}" srcId="{18E1011C-2D0C-489A-92D6-DF0D5DB9E78E}" destId="{6623F693-6C78-4000-B3F4-E5CD8CA1F308}" srcOrd="2" destOrd="0" parTransId="{51004625-515E-495B-84A7-1A81683C7B4C}" sibTransId="{E729C9C9-A6FF-4A34-B2AE-79FD91656230}"/>
    <dgm:cxn modelId="{FB85BD58-253B-4753-BD3D-0C2C36F2B22E}" type="presOf" srcId="{966F9083-570E-4EB4-9ED4-F53827003675}" destId="{7CC4EBE2-6B62-405A-8CA3-9E58DBBF467C}" srcOrd="0" destOrd="6" presId="urn:microsoft.com/office/officeart/2011/layout/TabList"/>
    <dgm:cxn modelId="{D143A79D-9233-4616-9CAB-72EB775EE969}" srcId="{B6FD75E3-84C4-4678-9CE5-14717234812F}" destId="{16FFCC31-29F4-4ABB-BB2C-1D8BFB8D52D1}" srcOrd="0" destOrd="0" parTransId="{0756CD9A-BD8C-4AA4-BEF4-59DA1B04ADA4}" sibTransId="{099308E3-8E1B-47DA-BB27-6DB9E4AF4096}"/>
    <dgm:cxn modelId="{FAF490C3-4B9C-4E91-A81D-B2FF4615E0EE}" type="presOf" srcId="{18E1011C-2D0C-489A-92D6-DF0D5DB9E78E}" destId="{7CC4EBE2-6B62-405A-8CA3-9E58DBBF467C}" srcOrd="0" destOrd="1" presId="urn:microsoft.com/office/officeart/2011/layout/TabList"/>
    <dgm:cxn modelId="{5A5AD7DE-AA19-444C-94A1-69BFE932C358}" type="presOf" srcId="{BE4FBC17-2A56-46D5-8452-AE3BDA2A1476}" destId="{7CC4EBE2-6B62-405A-8CA3-9E58DBBF467C}" srcOrd="0" destOrd="0" presId="urn:microsoft.com/office/officeart/2011/layout/TabList"/>
    <dgm:cxn modelId="{9A7A10EC-4528-42F5-93D4-D9F4065629AD}" srcId="{18E1011C-2D0C-489A-92D6-DF0D5DB9E78E}" destId="{B803414B-7211-4177-9C11-8A3DABC215AE}" srcOrd="1" destOrd="0" parTransId="{43297134-46F8-458A-A1B2-8D4AD7736B76}" sibTransId="{B5BDC41A-3117-4C52-A8FD-2C1A67D87406}"/>
    <dgm:cxn modelId="{BDA8F0F2-D39D-4D87-87BE-B5CA6C947436}" srcId="{B6FD75E3-84C4-4678-9CE5-14717234812F}" destId="{966F9083-570E-4EB4-9ED4-F53827003675}" srcOrd="3" destOrd="0" parTransId="{28E7BC66-5EF4-40F0-8A5C-5AD8CACEFA90}" sibTransId="{81472153-FA99-4314-9632-C03D00258DF6}"/>
    <dgm:cxn modelId="{D682E7F5-7B23-4CF2-A1EA-58B34880454A}" srcId="{B6FD75E3-84C4-4678-9CE5-14717234812F}" destId="{BE4FBC17-2A56-46D5-8452-AE3BDA2A1476}" srcOrd="1" destOrd="0" parTransId="{475DEEA2-1048-47EE-81DB-A3FC4A3E4F19}" sibTransId="{41EF6983-7AF1-4C4B-9926-ECC0387DA56D}"/>
    <dgm:cxn modelId="{08F95EF9-0F6B-4CDB-958C-480A421410B2}" srcId="{18E1011C-2D0C-489A-92D6-DF0D5DB9E78E}" destId="{155C83A1-377C-415E-B899-781F69BEA2CF}" srcOrd="0" destOrd="0" parTransId="{B6831539-519B-4679-9D2C-39BACCAD3E16}" sibTransId="{2C89F375-F55A-4291-934F-57FBB87FBFB4}"/>
    <dgm:cxn modelId="{0C5A60FB-D2D8-46F4-8A81-13E74693D8E0}" type="presOf" srcId="{914E5C79-36BB-42F2-96C0-09A178F87E41}" destId="{7CC4EBE2-6B62-405A-8CA3-9E58DBBF467C}" srcOrd="0" destOrd="5" presId="urn:microsoft.com/office/officeart/2011/layout/TabList"/>
    <dgm:cxn modelId="{2C63EC20-295B-4DD6-AB6D-DB643B6C5FED}" type="presParOf" srcId="{A9D6A5B4-3AA7-4426-AF18-88A510CBB226}" destId="{DF697719-377A-4FC5-8A72-5013B9D029B6}" srcOrd="0" destOrd="0" presId="urn:microsoft.com/office/officeart/2011/layout/TabList"/>
    <dgm:cxn modelId="{542EB4A2-ECFE-403A-9AD6-2C2061EB7001}" type="presParOf" srcId="{DF697719-377A-4FC5-8A72-5013B9D029B6}" destId="{52B4FFF4-5444-43DA-8653-9391E44C2056}" srcOrd="0" destOrd="0" presId="urn:microsoft.com/office/officeart/2011/layout/TabList"/>
    <dgm:cxn modelId="{2BCFF6B6-3652-4F68-A2F9-7D66888A8C2C}" type="presParOf" srcId="{DF697719-377A-4FC5-8A72-5013B9D029B6}" destId="{1FB3EEED-1021-4F74-854C-A68E2A891220}" srcOrd="1" destOrd="0" presId="urn:microsoft.com/office/officeart/2011/layout/TabList"/>
    <dgm:cxn modelId="{010EE9C5-DF72-43C6-A083-861D35E7AA93}" type="presParOf" srcId="{DF697719-377A-4FC5-8A72-5013B9D029B6}" destId="{5F07B584-4831-4627-AE56-73979B869209}" srcOrd="2" destOrd="0" presId="urn:microsoft.com/office/officeart/2011/layout/TabList"/>
    <dgm:cxn modelId="{E338BF07-6CEF-4F76-A5B2-14E830A5A4FB}" type="presParOf" srcId="{A9D6A5B4-3AA7-4426-AF18-88A510CBB226}" destId="{7CC4EBE2-6B62-405A-8CA3-9E58DBBF467C}" srcOrd="1"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8B6CA3A-8A92-49B7-B34F-481B29218B3F}"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3F7512B3-2D7E-481F-A372-4C63B6188D42}">
      <dgm:prSet phldrT="[Text]" custT="1"/>
      <dgm:spPr>
        <a:solidFill>
          <a:srgbClr val="FFFF00"/>
        </a:solidFill>
      </dgm:spPr>
      <dgm:t>
        <a:bodyPr/>
        <a:lstStyle/>
        <a:p>
          <a:pPr marL="90488" indent="-90488"/>
          <a:r>
            <a:rPr lang="en-US" sz="2400" b="1" dirty="0">
              <a:solidFill>
                <a:srgbClr val="FF0000"/>
              </a:solidFill>
            </a:rPr>
            <a:t>6.  Approve &amp; File </a:t>
          </a:r>
          <a:endParaRPr lang="en-CA" sz="2400" b="1" dirty="0">
            <a:solidFill>
              <a:srgbClr val="FF0000"/>
            </a:solidFill>
          </a:endParaRPr>
        </a:p>
      </dgm:t>
    </dgm:pt>
    <dgm:pt modelId="{709BB19A-C85A-43F2-84B5-4324A203DDC8}" type="parTrans" cxnId="{8E88B2E4-F020-45B6-A344-CE4735A58C2F}">
      <dgm:prSet/>
      <dgm:spPr/>
      <dgm:t>
        <a:bodyPr/>
        <a:lstStyle/>
        <a:p>
          <a:endParaRPr lang="en-CA"/>
        </a:p>
      </dgm:t>
    </dgm:pt>
    <dgm:pt modelId="{2F951FF3-4F55-404F-991D-CE66EC8694FE}" type="sibTrans" cxnId="{8E88B2E4-F020-45B6-A344-CE4735A58C2F}">
      <dgm:prSet/>
      <dgm:spPr/>
      <dgm:t>
        <a:bodyPr/>
        <a:lstStyle/>
        <a:p>
          <a:endParaRPr lang="en-CA"/>
        </a:p>
      </dgm:t>
    </dgm:pt>
    <dgm:pt modelId="{76AB8573-65BE-41C5-918E-DF0CB152577D}">
      <dgm:prSet phldrT="[Text]" custT="1"/>
      <dgm:spPr/>
      <dgm:t>
        <a:bodyPr/>
        <a:lstStyle/>
        <a:p>
          <a:r>
            <a:rPr lang="en-US" sz="2000" b="0" dirty="0">
              <a:solidFill>
                <a:srgbClr val="FF0000"/>
              </a:solidFill>
              <a:latin typeface="Algerian" panose="04020705040A02060702" pitchFamily="82" charset="0"/>
              <a:cs typeface="Arial" charset="0"/>
            </a:rPr>
            <a:t>Approval and filings</a:t>
          </a:r>
          <a:endParaRPr lang="en-CA" sz="2000" dirty="0">
            <a:solidFill>
              <a:srgbClr val="FF0000"/>
            </a:solidFill>
            <a:latin typeface="Algerian" panose="04020705040A02060702" pitchFamily="82" charset="0"/>
          </a:endParaRPr>
        </a:p>
      </dgm:t>
    </dgm:pt>
    <dgm:pt modelId="{7D96E2C6-15C8-45D5-B1B2-7653C627E390}" type="parTrans" cxnId="{8F1BBA95-B05E-4E21-A16D-6A5EAB01199C}">
      <dgm:prSet/>
      <dgm:spPr/>
      <dgm:t>
        <a:bodyPr/>
        <a:lstStyle/>
        <a:p>
          <a:endParaRPr lang="en-CA"/>
        </a:p>
      </dgm:t>
    </dgm:pt>
    <dgm:pt modelId="{CAF3DDA4-5537-4837-A6ED-F08A2C9E5986}" type="sibTrans" cxnId="{8F1BBA95-B05E-4E21-A16D-6A5EAB01199C}">
      <dgm:prSet/>
      <dgm:spPr/>
      <dgm:t>
        <a:bodyPr/>
        <a:lstStyle/>
        <a:p>
          <a:endParaRPr lang="en-CA"/>
        </a:p>
      </dgm:t>
    </dgm:pt>
    <dgm:pt modelId="{2AFAD838-1C16-47BB-AF0C-92011DE16C8B}">
      <dgm:prSet phldrT="[Text]" custT="1"/>
      <dgm:spPr/>
      <dgm:t>
        <a:bodyPr/>
        <a:lstStyle/>
        <a:p>
          <a:pPr marL="542925" indent="-452438">
            <a:lnSpc>
              <a:spcPct val="100000"/>
            </a:lnSpc>
            <a:spcBef>
              <a:spcPts val="400"/>
            </a:spcBef>
          </a:pPr>
          <a:r>
            <a:rPr lang="en-US" sz="1800" b="0" dirty="0">
              <a:latin typeface="Arial" charset="0"/>
              <a:cs typeface="Arial" charset="0"/>
            </a:rPr>
            <a:t>File articles of amendment with the Ministry (but not by-laws), Ministry will issue certificate of amendment </a:t>
          </a:r>
        </a:p>
      </dgm:t>
    </dgm:pt>
    <dgm:pt modelId="{5509E65D-AB08-4B87-A37F-220A0EEE7507}" type="parTrans" cxnId="{476AA9CB-F4FE-46EF-A4BA-6D56E28DBF60}">
      <dgm:prSet/>
      <dgm:spPr/>
      <dgm:t>
        <a:bodyPr/>
        <a:lstStyle/>
        <a:p>
          <a:endParaRPr lang="en-CA"/>
        </a:p>
      </dgm:t>
    </dgm:pt>
    <dgm:pt modelId="{CCDAC036-D4F8-43D6-9DFA-48D3A5B13D66}" type="sibTrans" cxnId="{476AA9CB-F4FE-46EF-A4BA-6D56E28DBF60}">
      <dgm:prSet/>
      <dgm:spPr/>
      <dgm:t>
        <a:bodyPr/>
        <a:lstStyle/>
        <a:p>
          <a:endParaRPr lang="en-CA"/>
        </a:p>
      </dgm:t>
    </dgm:pt>
    <dgm:pt modelId="{8B13A163-7D4A-4307-936C-8D75D32F242D}">
      <dgm:prSet phldrT="[Text]" custT="1"/>
      <dgm:spPr/>
      <dgm:t>
        <a:bodyPr/>
        <a:lstStyle/>
        <a:p>
          <a:pPr marL="542925" indent="-452438">
            <a:lnSpc>
              <a:spcPct val="100000"/>
            </a:lnSpc>
            <a:spcBef>
              <a:spcPts val="400"/>
            </a:spcBef>
          </a:pPr>
          <a:r>
            <a:rPr lang="en-US" sz="1800" b="0" dirty="0">
              <a:latin typeface="Arial" charset="0"/>
              <a:cs typeface="Arial" charset="0"/>
            </a:rPr>
            <a:t>Need special resolution of members to approve articles of amendment (</a:t>
          </a:r>
          <a:r>
            <a:rPr lang="en-US" sz="1800" b="0" i="1" dirty="0">
              <a:latin typeface="Arial" charset="0"/>
              <a:cs typeface="Arial" charset="0"/>
            </a:rPr>
            <a:t>i.e</a:t>
          </a:r>
          <a:r>
            <a:rPr lang="en-US" sz="1800" b="0" dirty="0">
              <a:latin typeface="Arial" charset="0"/>
              <a:cs typeface="Arial" charset="0"/>
            </a:rPr>
            <a:t>., 2/3 of votes cast) – May also need consent of PGT if registered charity</a:t>
          </a:r>
        </a:p>
      </dgm:t>
    </dgm:pt>
    <dgm:pt modelId="{4D205679-C246-4BCC-83AB-D7B542725F53}" type="parTrans" cxnId="{373845A2-220D-4CCE-88AA-6839CF561EF2}">
      <dgm:prSet/>
      <dgm:spPr/>
      <dgm:t>
        <a:bodyPr/>
        <a:lstStyle/>
        <a:p>
          <a:endParaRPr lang="en-CA"/>
        </a:p>
      </dgm:t>
    </dgm:pt>
    <dgm:pt modelId="{789CBC49-E79F-411C-ADE6-3D549DF4389C}" type="sibTrans" cxnId="{373845A2-220D-4CCE-88AA-6839CF561EF2}">
      <dgm:prSet/>
      <dgm:spPr/>
      <dgm:t>
        <a:bodyPr/>
        <a:lstStyle/>
        <a:p>
          <a:endParaRPr lang="en-CA"/>
        </a:p>
      </dgm:t>
    </dgm:pt>
    <dgm:pt modelId="{4D0C75F3-FCED-4877-ABC6-43121E756831}">
      <dgm:prSet phldrT="[Text]" custT="1"/>
      <dgm:spPr/>
      <dgm:t>
        <a:bodyPr/>
        <a:lstStyle/>
        <a:p>
          <a:pPr marL="228600" indent="0">
            <a:lnSpc>
              <a:spcPct val="90000"/>
            </a:lnSpc>
            <a:spcBef>
              <a:spcPct val="0"/>
            </a:spcBef>
          </a:pPr>
          <a:endParaRPr lang="en-CA" sz="2000" dirty="0"/>
        </a:p>
      </dgm:t>
    </dgm:pt>
    <dgm:pt modelId="{D44D12FA-4C44-49D6-B7C8-848E09D2D51B}" type="parTrans" cxnId="{434E64BD-DDD4-4C12-805C-91D4A086694D}">
      <dgm:prSet/>
      <dgm:spPr/>
      <dgm:t>
        <a:bodyPr/>
        <a:lstStyle/>
        <a:p>
          <a:endParaRPr lang="en-CA"/>
        </a:p>
      </dgm:t>
    </dgm:pt>
    <dgm:pt modelId="{F9C25549-C22E-4D63-B723-EAFEC9ABF1A2}" type="sibTrans" cxnId="{434E64BD-DDD4-4C12-805C-91D4A086694D}">
      <dgm:prSet/>
      <dgm:spPr/>
      <dgm:t>
        <a:bodyPr/>
        <a:lstStyle/>
        <a:p>
          <a:endParaRPr lang="en-CA"/>
        </a:p>
      </dgm:t>
    </dgm:pt>
    <dgm:pt modelId="{40EEEE10-EFC5-47C5-AFE1-4A47591D990C}">
      <dgm:prSet phldrT="[Text]" custT="1"/>
      <dgm:spPr/>
      <dgm:t>
        <a:bodyPr/>
        <a:lstStyle/>
        <a:p>
          <a:pPr marL="542925" indent="-452438">
            <a:lnSpc>
              <a:spcPct val="100000"/>
            </a:lnSpc>
            <a:spcBef>
              <a:spcPts val="400"/>
            </a:spcBef>
          </a:pPr>
          <a:r>
            <a:rPr lang="en-US" sz="1800" b="0" dirty="0">
              <a:latin typeface="Arial" charset="0"/>
              <a:cs typeface="Arial" charset="0"/>
            </a:rPr>
            <a:t>May require other filings – </a:t>
          </a:r>
          <a:r>
            <a:rPr lang="en-US" sz="1800" b="0" i="1" dirty="0">
              <a:latin typeface="Arial" charset="0"/>
              <a:cs typeface="Arial" charset="0"/>
            </a:rPr>
            <a:t>e.g.</a:t>
          </a:r>
          <a:r>
            <a:rPr lang="en-US" sz="1800" b="0" dirty="0">
              <a:latin typeface="Arial" charset="0"/>
              <a:cs typeface="Arial" charset="0"/>
            </a:rPr>
            <a:t>, funders, umbrella organizations</a:t>
          </a:r>
          <a:endParaRPr lang="en-CA" sz="1800" b="0" dirty="0">
            <a:latin typeface="Arial" charset="0"/>
            <a:cs typeface="Arial" charset="0"/>
          </a:endParaRPr>
        </a:p>
      </dgm:t>
    </dgm:pt>
    <dgm:pt modelId="{C6B86D64-2E2B-47DD-8EE8-7DEDFFB2FAA0}" type="parTrans" cxnId="{7E403BBB-A5A5-4BF0-B1D5-3323C342E50C}">
      <dgm:prSet/>
      <dgm:spPr/>
      <dgm:t>
        <a:bodyPr/>
        <a:lstStyle/>
        <a:p>
          <a:endParaRPr lang="en-CA"/>
        </a:p>
      </dgm:t>
    </dgm:pt>
    <dgm:pt modelId="{AB1C77B0-891F-47F7-A45B-7C79DD4AFCA5}" type="sibTrans" cxnId="{7E403BBB-A5A5-4BF0-B1D5-3323C342E50C}">
      <dgm:prSet/>
      <dgm:spPr/>
      <dgm:t>
        <a:bodyPr/>
        <a:lstStyle/>
        <a:p>
          <a:endParaRPr lang="en-CA"/>
        </a:p>
      </dgm:t>
    </dgm:pt>
    <dgm:pt modelId="{5F882773-0F64-4722-9988-1012AE4ABAD2}">
      <dgm:prSet custT="1"/>
      <dgm:spPr/>
      <dgm:t>
        <a:bodyPr/>
        <a:lstStyle/>
        <a:p>
          <a:pPr marL="542925" indent="-452438">
            <a:lnSpc>
              <a:spcPct val="100000"/>
            </a:lnSpc>
            <a:spcBef>
              <a:spcPts val="400"/>
            </a:spcBef>
          </a:pPr>
          <a:r>
            <a:rPr lang="en-US" sz="1800" b="0" dirty="0">
              <a:latin typeface="Arial" charset="0"/>
              <a:cs typeface="Arial" charset="0"/>
            </a:rPr>
            <a:t>Update corporate records </a:t>
          </a:r>
          <a:endParaRPr lang="en-CA" sz="1800" b="0" dirty="0">
            <a:latin typeface="Arial" charset="0"/>
            <a:cs typeface="Arial" charset="0"/>
          </a:endParaRPr>
        </a:p>
      </dgm:t>
    </dgm:pt>
    <dgm:pt modelId="{414E9917-E610-4C50-B2E2-796C30340DC6}" type="parTrans" cxnId="{DC4260AC-92A8-4C38-A3B7-C597A14002EB}">
      <dgm:prSet/>
      <dgm:spPr/>
      <dgm:t>
        <a:bodyPr/>
        <a:lstStyle/>
        <a:p>
          <a:endParaRPr lang="en-CA"/>
        </a:p>
      </dgm:t>
    </dgm:pt>
    <dgm:pt modelId="{D74B07D6-716C-4B10-9CE3-DE92A226AE67}" type="sibTrans" cxnId="{DC4260AC-92A8-4C38-A3B7-C597A14002EB}">
      <dgm:prSet/>
      <dgm:spPr/>
      <dgm:t>
        <a:bodyPr/>
        <a:lstStyle/>
        <a:p>
          <a:endParaRPr lang="en-CA"/>
        </a:p>
      </dgm:t>
    </dgm:pt>
    <dgm:pt modelId="{79A94015-4646-4098-804D-D300E43B1D35}">
      <dgm:prSet custT="1"/>
      <dgm:spPr/>
      <dgm:t>
        <a:bodyPr/>
        <a:lstStyle/>
        <a:p>
          <a:pPr marL="228600" indent="0">
            <a:lnSpc>
              <a:spcPct val="90000"/>
            </a:lnSpc>
            <a:spcBef>
              <a:spcPct val="0"/>
            </a:spcBef>
          </a:pPr>
          <a:endParaRPr lang="en-CA" sz="2000" dirty="0"/>
        </a:p>
      </dgm:t>
    </dgm:pt>
    <dgm:pt modelId="{D1864E0B-1EEF-42B3-A94B-B4EF606900A1}" type="parTrans" cxnId="{2F46173F-8530-4B0A-9B3A-A3044A1A3D15}">
      <dgm:prSet/>
      <dgm:spPr/>
      <dgm:t>
        <a:bodyPr/>
        <a:lstStyle/>
        <a:p>
          <a:endParaRPr lang="en-CA"/>
        </a:p>
      </dgm:t>
    </dgm:pt>
    <dgm:pt modelId="{B9F2E515-26D0-4EF8-8253-DDA92701C6F7}" type="sibTrans" cxnId="{2F46173F-8530-4B0A-9B3A-A3044A1A3D15}">
      <dgm:prSet/>
      <dgm:spPr/>
      <dgm:t>
        <a:bodyPr/>
        <a:lstStyle/>
        <a:p>
          <a:endParaRPr lang="en-CA"/>
        </a:p>
      </dgm:t>
    </dgm:pt>
    <dgm:pt modelId="{31C8251D-DB53-48EF-8767-997374F4AFAA}">
      <dgm:prSet phldrT="[Text]" custT="1"/>
      <dgm:spPr/>
      <dgm:t>
        <a:bodyPr/>
        <a:lstStyle/>
        <a:p>
          <a:pPr marL="542925" indent="-452438">
            <a:lnSpc>
              <a:spcPct val="100000"/>
            </a:lnSpc>
            <a:spcBef>
              <a:spcPts val="400"/>
            </a:spcBef>
          </a:pPr>
          <a:r>
            <a:rPr lang="en-US" sz="1800" b="0" dirty="0">
              <a:latin typeface="Arial" charset="0"/>
              <a:cs typeface="Arial" charset="0"/>
            </a:rPr>
            <a:t>Board and members to adopt articles and by-law</a:t>
          </a:r>
        </a:p>
      </dgm:t>
    </dgm:pt>
    <dgm:pt modelId="{01C124E0-6AC8-48BD-9C80-85F96CDC647F}" type="parTrans" cxnId="{F8D2625D-D205-4B08-9AAA-1896529B21AF}">
      <dgm:prSet/>
      <dgm:spPr/>
      <dgm:t>
        <a:bodyPr/>
        <a:lstStyle/>
        <a:p>
          <a:endParaRPr lang="en-CA"/>
        </a:p>
      </dgm:t>
    </dgm:pt>
    <dgm:pt modelId="{5547CC44-AAEA-4637-992D-FDDEDBA58822}" type="sibTrans" cxnId="{F8D2625D-D205-4B08-9AAA-1896529B21AF}">
      <dgm:prSet/>
      <dgm:spPr/>
      <dgm:t>
        <a:bodyPr/>
        <a:lstStyle/>
        <a:p>
          <a:endParaRPr lang="en-CA"/>
        </a:p>
      </dgm:t>
    </dgm:pt>
    <dgm:pt modelId="{05C712E3-31CD-412C-8301-B96EC9F71ECB}">
      <dgm:prSet phldrT="[Text]" custT="1"/>
      <dgm:spPr/>
      <dgm:t>
        <a:bodyPr/>
        <a:lstStyle/>
        <a:p>
          <a:pPr marL="542925" indent="-452438">
            <a:lnSpc>
              <a:spcPct val="100000"/>
            </a:lnSpc>
            <a:spcBef>
              <a:spcPts val="400"/>
            </a:spcBef>
          </a:pPr>
          <a:r>
            <a:rPr lang="en-US" sz="1800" b="0" dirty="0">
              <a:latin typeface="Arial" charset="0"/>
              <a:cs typeface="Arial" charset="0"/>
            </a:rPr>
            <a:t>If file restated articles - Ministry will issue certificate of restated articles of incorporation</a:t>
          </a:r>
        </a:p>
      </dgm:t>
    </dgm:pt>
    <dgm:pt modelId="{7688015F-385C-4512-9C45-E2243A0719B5}" type="parTrans" cxnId="{A5C36787-A59F-44E0-A6CE-7C9E9C31280A}">
      <dgm:prSet/>
      <dgm:spPr/>
      <dgm:t>
        <a:bodyPr/>
        <a:lstStyle/>
        <a:p>
          <a:endParaRPr lang="en-CA"/>
        </a:p>
      </dgm:t>
    </dgm:pt>
    <dgm:pt modelId="{81BFF467-9F6D-4E45-B08C-F54737F242A4}" type="sibTrans" cxnId="{A5C36787-A59F-44E0-A6CE-7C9E9C31280A}">
      <dgm:prSet/>
      <dgm:spPr/>
      <dgm:t>
        <a:bodyPr/>
        <a:lstStyle/>
        <a:p>
          <a:endParaRPr lang="en-CA"/>
        </a:p>
      </dgm:t>
    </dgm:pt>
    <dgm:pt modelId="{BF486719-75A7-4D03-9690-912EFEB34656}">
      <dgm:prSet phldrT="[Text]" custT="1"/>
      <dgm:spPr/>
      <dgm:t>
        <a:bodyPr/>
        <a:lstStyle/>
        <a:p>
          <a:pPr marL="542925" indent="-452438">
            <a:lnSpc>
              <a:spcPct val="100000"/>
            </a:lnSpc>
            <a:spcBef>
              <a:spcPts val="400"/>
            </a:spcBef>
          </a:pPr>
          <a:r>
            <a:rPr lang="en-US" sz="1800" b="0" dirty="0">
              <a:latin typeface="Arial" charset="0"/>
              <a:cs typeface="Arial" charset="0"/>
            </a:rPr>
            <a:t>Registered charities - file articles of amendment and new by-law with Canada Revenue Agency, Charities Directorate</a:t>
          </a:r>
        </a:p>
      </dgm:t>
    </dgm:pt>
    <dgm:pt modelId="{F906064B-13F8-4EAA-988B-BCB056FD36CF}" type="parTrans" cxnId="{9518B6FE-A58C-4881-B80D-147097C958AA}">
      <dgm:prSet/>
      <dgm:spPr/>
      <dgm:t>
        <a:bodyPr/>
        <a:lstStyle/>
        <a:p>
          <a:endParaRPr lang="en-CA"/>
        </a:p>
      </dgm:t>
    </dgm:pt>
    <dgm:pt modelId="{D9B74552-648B-442C-9AA1-62D01F7BB452}" type="sibTrans" cxnId="{9518B6FE-A58C-4881-B80D-147097C958AA}">
      <dgm:prSet/>
      <dgm:spPr/>
      <dgm:t>
        <a:bodyPr/>
        <a:lstStyle/>
        <a:p>
          <a:endParaRPr lang="en-CA"/>
        </a:p>
      </dgm:t>
    </dgm:pt>
    <dgm:pt modelId="{8FF831A3-C5CA-47DE-91DE-E9C79E54B5D3}">
      <dgm:prSet custT="1"/>
      <dgm:spPr/>
      <dgm:t>
        <a:bodyPr/>
        <a:lstStyle/>
        <a:p>
          <a:pPr marL="542925" indent="-452438">
            <a:lnSpc>
              <a:spcPct val="100000"/>
            </a:lnSpc>
            <a:spcBef>
              <a:spcPts val="400"/>
            </a:spcBef>
          </a:pPr>
          <a:r>
            <a:rPr lang="en-US" sz="1800" b="0" dirty="0">
              <a:latin typeface="Arial" charset="0"/>
              <a:cs typeface="Arial" charset="0"/>
            </a:rPr>
            <a:t>Board, staff and volunteer training</a:t>
          </a:r>
          <a:endParaRPr lang="en-CA" sz="1800" b="0" dirty="0">
            <a:latin typeface="Arial" charset="0"/>
            <a:cs typeface="Arial" charset="0"/>
          </a:endParaRPr>
        </a:p>
      </dgm:t>
    </dgm:pt>
    <dgm:pt modelId="{3BA5C72D-7C46-4FFE-9827-12C0FE75101C}" type="parTrans" cxnId="{A5D0070C-EBDA-42DA-9201-56AFBCBACBFB}">
      <dgm:prSet/>
      <dgm:spPr/>
      <dgm:t>
        <a:bodyPr/>
        <a:lstStyle/>
        <a:p>
          <a:endParaRPr lang="en-CA"/>
        </a:p>
      </dgm:t>
    </dgm:pt>
    <dgm:pt modelId="{B278B43D-C7D2-4705-947B-CC6D0B248377}" type="sibTrans" cxnId="{A5D0070C-EBDA-42DA-9201-56AFBCBACBFB}">
      <dgm:prSet/>
      <dgm:spPr/>
      <dgm:t>
        <a:bodyPr/>
        <a:lstStyle/>
        <a:p>
          <a:endParaRPr lang="en-CA"/>
        </a:p>
      </dgm:t>
    </dgm:pt>
    <dgm:pt modelId="{A9D6A5B4-3AA7-4426-AF18-88A510CBB226}" type="pres">
      <dgm:prSet presAssocID="{58B6CA3A-8A92-49B7-B34F-481B29218B3F}" presName="Name0" presStyleCnt="0">
        <dgm:presLayoutVars>
          <dgm:chMax/>
          <dgm:chPref val="3"/>
          <dgm:dir/>
          <dgm:animOne val="branch"/>
          <dgm:animLvl val="lvl"/>
        </dgm:presLayoutVars>
      </dgm:prSet>
      <dgm:spPr/>
    </dgm:pt>
    <dgm:pt modelId="{41E13DB1-C9C6-4A1B-9858-B705C68104A6}" type="pres">
      <dgm:prSet presAssocID="{3F7512B3-2D7E-481F-A372-4C63B6188D42}" presName="composite" presStyleCnt="0"/>
      <dgm:spPr/>
    </dgm:pt>
    <dgm:pt modelId="{C76F25C3-87F6-4F03-9EFF-3CEB3D7E744C}" type="pres">
      <dgm:prSet presAssocID="{3F7512B3-2D7E-481F-A372-4C63B6188D42}" presName="FirstChild" presStyleLbl="revTx" presStyleIdx="0" presStyleCnt="2" custScaleY="84857" custLinFactNeighborX="0" custLinFactNeighborY="10825">
        <dgm:presLayoutVars>
          <dgm:chMax val="0"/>
          <dgm:chPref val="0"/>
          <dgm:bulletEnabled val="1"/>
        </dgm:presLayoutVars>
      </dgm:prSet>
      <dgm:spPr/>
    </dgm:pt>
    <dgm:pt modelId="{AD418A50-7A18-4809-B159-4C95B7C8E127}" type="pres">
      <dgm:prSet presAssocID="{3F7512B3-2D7E-481F-A372-4C63B6188D42}" presName="Parent" presStyleLbl="alignNode1" presStyleIdx="0" presStyleCnt="1" custScaleX="97286" custScaleY="77015" custLinFactNeighborX="-4834" custLinFactNeighborY="11336">
        <dgm:presLayoutVars>
          <dgm:chMax val="3"/>
          <dgm:chPref val="3"/>
          <dgm:bulletEnabled val="1"/>
        </dgm:presLayoutVars>
      </dgm:prSet>
      <dgm:spPr/>
    </dgm:pt>
    <dgm:pt modelId="{53A9CA0D-8E8A-4640-BD99-2B1106365839}" type="pres">
      <dgm:prSet presAssocID="{3F7512B3-2D7E-481F-A372-4C63B6188D42}" presName="Accent" presStyleLbl="parChTrans1D1" presStyleIdx="0" presStyleCnt="1" custLinFactNeighborY="20554"/>
      <dgm:spPr/>
    </dgm:pt>
    <dgm:pt modelId="{2CF53C9F-A31D-420E-A4CF-A516855D5D46}" type="pres">
      <dgm:prSet presAssocID="{3F7512B3-2D7E-481F-A372-4C63B6188D42}" presName="Child" presStyleLbl="revTx" presStyleIdx="1" presStyleCnt="2" custLinFactNeighborY="-143">
        <dgm:presLayoutVars>
          <dgm:chMax val="0"/>
          <dgm:chPref val="0"/>
          <dgm:bulletEnabled val="1"/>
        </dgm:presLayoutVars>
      </dgm:prSet>
      <dgm:spPr/>
    </dgm:pt>
  </dgm:ptLst>
  <dgm:cxnLst>
    <dgm:cxn modelId="{A5D0070C-EBDA-42DA-9201-56AFBCBACBFB}" srcId="{3F7512B3-2D7E-481F-A372-4C63B6188D42}" destId="{8FF831A3-C5CA-47DE-91DE-E9C79E54B5D3}" srcOrd="8" destOrd="0" parTransId="{3BA5C72D-7C46-4FFE-9827-12C0FE75101C}" sibTransId="{B278B43D-C7D2-4705-947B-CC6D0B248377}"/>
    <dgm:cxn modelId="{A0434B0E-4DE3-4BB6-9A3B-81B162D8D5A4}" type="presOf" srcId="{BF486719-75A7-4D03-9690-912EFEB34656}" destId="{2CF53C9F-A31D-420E-A4CF-A516855D5D46}" srcOrd="0" destOrd="4" presId="urn:microsoft.com/office/officeart/2011/layout/TabList"/>
    <dgm:cxn modelId="{353C651A-9FEC-4236-8BF7-0BD1A4B9B8E3}" type="presOf" srcId="{40EEEE10-EFC5-47C5-AFE1-4A47591D990C}" destId="{2CF53C9F-A31D-420E-A4CF-A516855D5D46}" srcOrd="0" destOrd="5" presId="urn:microsoft.com/office/officeart/2011/layout/TabList"/>
    <dgm:cxn modelId="{2F46173F-8530-4B0A-9B3A-A3044A1A3D15}" srcId="{3F7512B3-2D7E-481F-A372-4C63B6188D42}" destId="{79A94015-4646-4098-804D-D300E43B1D35}" srcOrd="9" destOrd="0" parTransId="{D1864E0B-1EEF-42B3-A94B-B4EF606900A1}" sibTransId="{B9F2E515-26D0-4EF8-8253-DDA92701C6F7}"/>
    <dgm:cxn modelId="{F8D2625D-D205-4B08-9AAA-1896529B21AF}" srcId="{3F7512B3-2D7E-481F-A372-4C63B6188D42}" destId="{31C8251D-DB53-48EF-8767-997374F4AFAA}" srcOrd="1" destOrd="0" parTransId="{01C124E0-6AC8-48BD-9C80-85F96CDC647F}" sibTransId="{5547CC44-AAEA-4637-992D-FDDEDBA58822}"/>
    <dgm:cxn modelId="{C144255F-5259-4C06-B579-1B51B045337C}" type="presOf" srcId="{58B6CA3A-8A92-49B7-B34F-481B29218B3F}" destId="{A9D6A5B4-3AA7-4426-AF18-88A510CBB226}" srcOrd="0" destOrd="0" presId="urn:microsoft.com/office/officeart/2011/layout/TabList"/>
    <dgm:cxn modelId="{D7C05950-B16A-4E16-B50C-9370075833EB}" type="presOf" srcId="{8FF831A3-C5CA-47DE-91DE-E9C79E54B5D3}" destId="{2CF53C9F-A31D-420E-A4CF-A516855D5D46}" srcOrd="0" destOrd="7" presId="urn:microsoft.com/office/officeart/2011/layout/TabList"/>
    <dgm:cxn modelId="{16D79F73-69AE-49DF-89E7-D6A461774D82}" type="presOf" srcId="{76AB8573-65BE-41C5-918E-DF0CB152577D}" destId="{C76F25C3-87F6-4F03-9EFF-3CEB3D7E744C}" srcOrd="0" destOrd="0" presId="urn:microsoft.com/office/officeart/2011/layout/TabList"/>
    <dgm:cxn modelId="{A5C36787-A59F-44E0-A6CE-7C9E9C31280A}" srcId="{3F7512B3-2D7E-481F-A372-4C63B6188D42}" destId="{05C712E3-31CD-412C-8301-B96EC9F71ECB}" srcOrd="4" destOrd="0" parTransId="{7688015F-385C-4512-9C45-E2243A0719B5}" sibTransId="{81BFF467-9F6D-4E45-B08C-F54737F242A4}"/>
    <dgm:cxn modelId="{176D588C-AC66-497E-9D1C-1C6FE597C4CD}" type="presOf" srcId="{31C8251D-DB53-48EF-8767-997374F4AFAA}" destId="{2CF53C9F-A31D-420E-A4CF-A516855D5D46}" srcOrd="0" destOrd="0" presId="urn:microsoft.com/office/officeart/2011/layout/TabList"/>
    <dgm:cxn modelId="{8F1BBA95-B05E-4E21-A16D-6A5EAB01199C}" srcId="{3F7512B3-2D7E-481F-A372-4C63B6188D42}" destId="{76AB8573-65BE-41C5-918E-DF0CB152577D}" srcOrd="0" destOrd="0" parTransId="{7D96E2C6-15C8-45D5-B1B2-7653C627E390}" sibTransId="{CAF3DDA4-5537-4837-A6ED-F08A2C9E5986}"/>
    <dgm:cxn modelId="{373845A2-220D-4CCE-88AA-6839CF561EF2}" srcId="{3F7512B3-2D7E-481F-A372-4C63B6188D42}" destId="{8B13A163-7D4A-4307-936C-8D75D32F242D}" srcOrd="2" destOrd="0" parTransId="{4D205679-C246-4BCC-83AB-D7B542725F53}" sibTransId="{789CBC49-E79F-411C-ADE6-3D549DF4389C}"/>
    <dgm:cxn modelId="{AC5557A3-E4F7-4BED-934D-847E52DDD34E}" type="presOf" srcId="{3F7512B3-2D7E-481F-A372-4C63B6188D42}" destId="{AD418A50-7A18-4809-B159-4C95B7C8E127}" srcOrd="0" destOrd="0" presId="urn:microsoft.com/office/officeart/2011/layout/TabList"/>
    <dgm:cxn modelId="{DC4260AC-92A8-4C38-A3B7-C597A14002EB}" srcId="{3F7512B3-2D7E-481F-A372-4C63B6188D42}" destId="{5F882773-0F64-4722-9988-1012AE4ABAD2}" srcOrd="7" destOrd="0" parTransId="{414E9917-E610-4C50-B2E2-796C30340DC6}" sibTransId="{D74B07D6-716C-4B10-9CE3-DE92A226AE67}"/>
    <dgm:cxn modelId="{F210DEAD-F334-4D8A-A744-082F655CCF99}" type="presOf" srcId="{2AFAD838-1C16-47BB-AF0C-92011DE16C8B}" destId="{2CF53C9F-A31D-420E-A4CF-A516855D5D46}" srcOrd="0" destOrd="2" presId="urn:microsoft.com/office/officeart/2011/layout/TabList"/>
    <dgm:cxn modelId="{870ACDB5-4273-4936-918D-F69E6682CBD8}" type="presOf" srcId="{4D0C75F3-FCED-4877-ABC6-43121E756831}" destId="{2CF53C9F-A31D-420E-A4CF-A516855D5D46}" srcOrd="0" destOrd="9" presId="urn:microsoft.com/office/officeart/2011/layout/TabList"/>
    <dgm:cxn modelId="{7E403BBB-A5A5-4BF0-B1D5-3323C342E50C}" srcId="{3F7512B3-2D7E-481F-A372-4C63B6188D42}" destId="{40EEEE10-EFC5-47C5-AFE1-4A47591D990C}" srcOrd="6" destOrd="0" parTransId="{C6B86D64-2E2B-47DD-8EE8-7DEDFFB2FAA0}" sibTransId="{AB1C77B0-891F-47F7-A45B-7C79DD4AFCA5}"/>
    <dgm:cxn modelId="{434E64BD-DDD4-4C12-805C-91D4A086694D}" srcId="{3F7512B3-2D7E-481F-A372-4C63B6188D42}" destId="{4D0C75F3-FCED-4877-ABC6-43121E756831}" srcOrd="10" destOrd="0" parTransId="{D44D12FA-4C44-49D6-B7C8-848E09D2D51B}" sibTransId="{F9C25549-C22E-4D63-B723-EAFEC9ABF1A2}"/>
    <dgm:cxn modelId="{476AA9CB-F4FE-46EF-A4BA-6D56E28DBF60}" srcId="{3F7512B3-2D7E-481F-A372-4C63B6188D42}" destId="{2AFAD838-1C16-47BB-AF0C-92011DE16C8B}" srcOrd="3" destOrd="0" parTransId="{5509E65D-AB08-4B87-A37F-220A0EEE7507}" sibTransId="{CCDAC036-D4F8-43D6-9DFA-48D3A5B13D66}"/>
    <dgm:cxn modelId="{4B1830D9-8641-4D39-984F-2E53CFDD2A5C}" type="presOf" srcId="{8B13A163-7D4A-4307-936C-8D75D32F242D}" destId="{2CF53C9F-A31D-420E-A4CF-A516855D5D46}" srcOrd="0" destOrd="1" presId="urn:microsoft.com/office/officeart/2011/layout/TabList"/>
    <dgm:cxn modelId="{8C17B4DE-73DB-415E-978C-78EDFC76D95C}" type="presOf" srcId="{5F882773-0F64-4722-9988-1012AE4ABAD2}" destId="{2CF53C9F-A31D-420E-A4CF-A516855D5D46}" srcOrd="0" destOrd="6" presId="urn:microsoft.com/office/officeart/2011/layout/TabList"/>
    <dgm:cxn modelId="{1B8504E3-F7D4-4DAD-B30E-F4CE2E82DB96}" type="presOf" srcId="{05C712E3-31CD-412C-8301-B96EC9F71ECB}" destId="{2CF53C9F-A31D-420E-A4CF-A516855D5D46}" srcOrd="0" destOrd="3" presId="urn:microsoft.com/office/officeart/2011/layout/TabList"/>
    <dgm:cxn modelId="{8E88B2E4-F020-45B6-A344-CE4735A58C2F}" srcId="{58B6CA3A-8A92-49B7-B34F-481B29218B3F}" destId="{3F7512B3-2D7E-481F-A372-4C63B6188D42}" srcOrd="0" destOrd="0" parTransId="{709BB19A-C85A-43F2-84B5-4324A203DDC8}" sibTransId="{2F951FF3-4F55-404F-991D-CE66EC8694FE}"/>
    <dgm:cxn modelId="{FD1630EC-13DC-416C-A2B6-9A1AE5B48A10}" type="presOf" srcId="{79A94015-4646-4098-804D-D300E43B1D35}" destId="{2CF53C9F-A31D-420E-A4CF-A516855D5D46}" srcOrd="0" destOrd="8" presId="urn:microsoft.com/office/officeart/2011/layout/TabList"/>
    <dgm:cxn modelId="{9518B6FE-A58C-4881-B80D-147097C958AA}" srcId="{3F7512B3-2D7E-481F-A372-4C63B6188D42}" destId="{BF486719-75A7-4D03-9690-912EFEB34656}" srcOrd="5" destOrd="0" parTransId="{F906064B-13F8-4EAA-988B-BCB056FD36CF}" sibTransId="{D9B74552-648B-442C-9AA1-62D01F7BB452}"/>
    <dgm:cxn modelId="{1674B185-6687-40FB-A7C9-47ADB25851F7}" type="presParOf" srcId="{A9D6A5B4-3AA7-4426-AF18-88A510CBB226}" destId="{41E13DB1-C9C6-4A1B-9858-B705C68104A6}" srcOrd="0" destOrd="0" presId="urn:microsoft.com/office/officeart/2011/layout/TabList"/>
    <dgm:cxn modelId="{01BF79C2-42EF-4F2C-A6A6-72738398F9B3}" type="presParOf" srcId="{41E13DB1-C9C6-4A1B-9858-B705C68104A6}" destId="{C76F25C3-87F6-4F03-9EFF-3CEB3D7E744C}" srcOrd="0" destOrd="0" presId="urn:microsoft.com/office/officeart/2011/layout/TabList"/>
    <dgm:cxn modelId="{97497EDD-F984-40BC-AA76-1F2D3EF90F61}" type="presParOf" srcId="{41E13DB1-C9C6-4A1B-9858-B705C68104A6}" destId="{AD418A50-7A18-4809-B159-4C95B7C8E127}" srcOrd="1" destOrd="0" presId="urn:microsoft.com/office/officeart/2011/layout/TabList"/>
    <dgm:cxn modelId="{C25AC145-B40D-4E14-9414-A9CE20B36145}" type="presParOf" srcId="{41E13DB1-C9C6-4A1B-9858-B705C68104A6}" destId="{53A9CA0D-8E8A-4640-BD99-2B1106365839}" srcOrd="2" destOrd="0" presId="urn:microsoft.com/office/officeart/2011/layout/TabList"/>
    <dgm:cxn modelId="{B0647E38-27FE-41A9-8F1A-A971B0202A40}" type="presParOf" srcId="{A9D6A5B4-3AA7-4426-AF18-88A510CBB226}" destId="{2CF53C9F-A31D-420E-A4CF-A516855D5D46}" srcOrd="1"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78FEDC8-3AE1-430D-A4D3-F3A0C2D6EFDA}" type="doc">
      <dgm:prSet loTypeId="urn:microsoft.com/office/officeart/2005/8/layout/radial4" loCatId="relationship" qsTypeId="urn:microsoft.com/office/officeart/2005/8/quickstyle/3d3" qsCatId="3D" csTypeId="urn:microsoft.com/office/officeart/2005/8/colors/accent1_2" csCatId="accent1" phldr="1"/>
      <dgm:spPr/>
      <dgm:t>
        <a:bodyPr/>
        <a:lstStyle/>
        <a:p>
          <a:endParaRPr lang="en-CA"/>
        </a:p>
      </dgm:t>
    </dgm:pt>
    <dgm:pt modelId="{DC2725E4-4670-4AC4-AF68-4498B8F8D6A0}">
      <dgm:prSet phldrT="[Text]"/>
      <dgm:spPr>
        <a:solidFill>
          <a:schemeClr val="accent2">
            <a:lumMod val="75000"/>
          </a:schemeClr>
        </a:solidFill>
      </dgm:spPr>
      <dgm:t>
        <a:bodyPr/>
        <a:lstStyle/>
        <a:p>
          <a:r>
            <a:rPr lang="en-CA" b="1" baseline="0" dirty="0">
              <a:solidFill>
                <a:srgbClr val="FFFF00"/>
              </a:solidFill>
              <a:effectLst>
                <a:outerShdw blurRad="38100" dist="38100" dir="2700000" algn="tl">
                  <a:srgbClr val="000000">
                    <a:alpha val="43137"/>
                  </a:srgbClr>
                </a:outerShdw>
              </a:effectLst>
            </a:rPr>
            <a:t>DONE!</a:t>
          </a:r>
        </a:p>
      </dgm:t>
    </dgm:pt>
    <dgm:pt modelId="{3B7352BF-2659-4AC8-8949-6DCE7D91E6B1}" type="parTrans" cxnId="{9DFD74CE-264B-4E78-93AB-2E832EC2AD8C}">
      <dgm:prSet/>
      <dgm:spPr/>
      <dgm:t>
        <a:bodyPr/>
        <a:lstStyle/>
        <a:p>
          <a:endParaRPr lang="en-CA"/>
        </a:p>
      </dgm:t>
    </dgm:pt>
    <dgm:pt modelId="{0AE8A541-B5DE-45B3-B737-BCF2F6A4B2FA}" type="sibTrans" cxnId="{9DFD74CE-264B-4E78-93AB-2E832EC2AD8C}">
      <dgm:prSet/>
      <dgm:spPr/>
      <dgm:t>
        <a:bodyPr/>
        <a:lstStyle/>
        <a:p>
          <a:endParaRPr lang="en-CA"/>
        </a:p>
      </dgm:t>
    </dgm:pt>
    <dgm:pt modelId="{D05C77D7-86D6-4287-A81F-DF9E5DDDEADA}">
      <dgm:prSet phldrT="[Text]" custT="1"/>
      <dgm:spPr>
        <a:solidFill>
          <a:srgbClr val="FF5D37"/>
        </a:solidFill>
      </dgm:spPr>
      <dgm:t>
        <a:bodyPr/>
        <a:lstStyle/>
        <a:p>
          <a:r>
            <a:rPr lang="en-CA" sz="2800" dirty="0">
              <a:solidFill>
                <a:schemeClr val="tx1"/>
              </a:solidFill>
            </a:rPr>
            <a:t>Monitor </a:t>
          </a:r>
          <a:br>
            <a:rPr lang="en-CA" sz="2800" dirty="0">
              <a:solidFill>
                <a:schemeClr val="tx1"/>
              </a:solidFill>
            </a:rPr>
          </a:br>
          <a:r>
            <a:rPr lang="en-CA" sz="2800" dirty="0">
              <a:solidFill>
                <a:schemeClr val="tx1"/>
              </a:solidFill>
            </a:rPr>
            <a:t>3 year time frame</a:t>
          </a:r>
        </a:p>
      </dgm:t>
    </dgm:pt>
    <dgm:pt modelId="{A8A49AFD-DBBE-4382-A5DF-0276F61A80D2}" type="parTrans" cxnId="{56E6EBC7-AE38-408D-9F1C-5FCD9C9FA634}">
      <dgm:prSet/>
      <dgm:spPr>
        <a:solidFill>
          <a:schemeClr val="accent2">
            <a:lumMod val="75000"/>
          </a:schemeClr>
        </a:solidFill>
      </dgm:spPr>
      <dgm:t>
        <a:bodyPr/>
        <a:lstStyle/>
        <a:p>
          <a:endParaRPr lang="en-CA" dirty="0"/>
        </a:p>
      </dgm:t>
    </dgm:pt>
    <dgm:pt modelId="{80D9F6A6-71AC-47BF-A84B-40C1968B4AB0}" type="sibTrans" cxnId="{56E6EBC7-AE38-408D-9F1C-5FCD9C9FA634}">
      <dgm:prSet/>
      <dgm:spPr/>
      <dgm:t>
        <a:bodyPr/>
        <a:lstStyle/>
        <a:p>
          <a:endParaRPr lang="en-CA"/>
        </a:p>
      </dgm:t>
    </dgm:pt>
    <dgm:pt modelId="{C9EACBAE-2F26-4D61-A0CF-A757D3FA8081}">
      <dgm:prSet phldrT="[Text]" custT="1"/>
      <dgm:spPr>
        <a:solidFill>
          <a:srgbClr val="00DA63"/>
        </a:solidFill>
      </dgm:spPr>
      <dgm:t>
        <a:bodyPr/>
        <a:lstStyle/>
        <a:p>
          <a:r>
            <a:rPr lang="en-CA" sz="2800" dirty="0">
              <a:solidFill>
                <a:schemeClr val="tx1"/>
              </a:solidFill>
            </a:rPr>
            <a:t>Committee </a:t>
          </a:r>
          <a:br>
            <a:rPr lang="en-CA" sz="2800" dirty="0">
              <a:solidFill>
                <a:schemeClr val="tx1"/>
              </a:solidFill>
            </a:rPr>
          </a:br>
          <a:r>
            <a:rPr lang="en-CA" sz="2800" dirty="0">
              <a:solidFill>
                <a:schemeClr val="tx1"/>
              </a:solidFill>
            </a:rPr>
            <a:t>in charge</a:t>
          </a:r>
        </a:p>
      </dgm:t>
    </dgm:pt>
    <dgm:pt modelId="{4EFC34BD-2A3D-41DA-B4C1-E7CC21963460}" type="parTrans" cxnId="{87F0FDF6-E466-4350-95A9-16819B425748}">
      <dgm:prSet/>
      <dgm:spPr>
        <a:solidFill>
          <a:schemeClr val="accent2">
            <a:lumMod val="75000"/>
          </a:schemeClr>
        </a:solidFill>
      </dgm:spPr>
      <dgm:t>
        <a:bodyPr/>
        <a:lstStyle/>
        <a:p>
          <a:endParaRPr lang="en-CA" dirty="0"/>
        </a:p>
      </dgm:t>
    </dgm:pt>
    <dgm:pt modelId="{E73F9362-12C8-4FC5-98E4-1CEDFCE273A6}" type="sibTrans" cxnId="{87F0FDF6-E466-4350-95A9-16819B425748}">
      <dgm:prSet/>
      <dgm:spPr/>
      <dgm:t>
        <a:bodyPr/>
        <a:lstStyle/>
        <a:p>
          <a:endParaRPr lang="en-CA"/>
        </a:p>
      </dgm:t>
    </dgm:pt>
    <dgm:pt modelId="{A680A342-9CDC-4F7A-AD04-F43E7E60BC87}">
      <dgm:prSet phldrT="[Text]" custT="1"/>
      <dgm:spPr>
        <a:solidFill>
          <a:srgbClr val="FF00FF"/>
        </a:solidFill>
      </dgm:spPr>
      <dgm:t>
        <a:bodyPr/>
        <a:lstStyle/>
        <a:p>
          <a:r>
            <a:rPr lang="en-CA" sz="2800" dirty="0">
              <a:solidFill>
                <a:schemeClr val="tx1"/>
              </a:solidFill>
            </a:rPr>
            <a:t>Prepare early </a:t>
          </a:r>
        </a:p>
      </dgm:t>
    </dgm:pt>
    <dgm:pt modelId="{0CCD89A5-81D6-425F-A6BF-FAE68E69C377}" type="parTrans" cxnId="{CD1E29A8-E68B-4BC4-9D9E-4650921CA435}">
      <dgm:prSet/>
      <dgm:spPr>
        <a:solidFill>
          <a:schemeClr val="accent2">
            <a:lumMod val="75000"/>
          </a:schemeClr>
        </a:solidFill>
      </dgm:spPr>
      <dgm:t>
        <a:bodyPr/>
        <a:lstStyle/>
        <a:p>
          <a:endParaRPr lang="en-CA" dirty="0"/>
        </a:p>
      </dgm:t>
    </dgm:pt>
    <dgm:pt modelId="{FECE789A-EBD0-4B96-BC0E-3798F9D19438}" type="sibTrans" cxnId="{CD1E29A8-E68B-4BC4-9D9E-4650921CA435}">
      <dgm:prSet/>
      <dgm:spPr/>
      <dgm:t>
        <a:bodyPr/>
        <a:lstStyle/>
        <a:p>
          <a:endParaRPr lang="en-CA"/>
        </a:p>
      </dgm:t>
    </dgm:pt>
    <dgm:pt modelId="{3E6C5D6E-0C28-4B45-9A41-9C336CA466E3}">
      <dgm:prSet phldrT="[Text]" custT="1"/>
      <dgm:spPr>
        <a:solidFill>
          <a:srgbClr val="92D050"/>
        </a:solidFill>
      </dgm:spPr>
      <dgm:t>
        <a:bodyPr/>
        <a:lstStyle/>
        <a:p>
          <a:r>
            <a:rPr lang="en-CA" sz="2800" dirty="0">
              <a:solidFill>
                <a:schemeClr val="tx1"/>
              </a:solidFill>
            </a:rPr>
            <a:t>Obtain legal help</a:t>
          </a:r>
        </a:p>
      </dgm:t>
    </dgm:pt>
    <dgm:pt modelId="{4A0D7285-8EAD-4DAE-BBFF-5BB932F481B9}" type="parTrans" cxnId="{8787DC46-88CD-4797-B07A-2095953307B8}">
      <dgm:prSet/>
      <dgm:spPr>
        <a:solidFill>
          <a:schemeClr val="accent2">
            <a:lumMod val="75000"/>
          </a:schemeClr>
        </a:solidFill>
      </dgm:spPr>
      <dgm:t>
        <a:bodyPr/>
        <a:lstStyle/>
        <a:p>
          <a:endParaRPr lang="en-CA" dirty="0"/>
        </a:p>
      </dgm:t>
    </dgm:pt>
    <dgm:pt modelId="{2D57688A-1A91-4E51-B553-59775FE20149}" type="sibTrans" cxnId="{8787DC46-88CD-4797-B07A-2095953307B8}">
      <dgm:prSet/>
      <dgm:spPr/>
      <dgm:t>
        <a:bodyPr/>
        <a:lstStyle/>
        <a:p>
          <a:endParaRPr lang="en-CA"/>
        </a:p>
      </dgm:t>
    </dgm:pt>
    <dgm:pt modelId="{677BE7B3-F2AF-4B2A-BAE6-8DD4F1859C4C}">
      <dgm:prSet phldrT="[Text]" custT="1"/>
      <dgm:spPr>
        <a:solidFill>
          <a:srgbClr val="A568D2"/>
        </a:solidFill>
      </dgm:spPr>
      <dgm:t>
        <a:bodyPr lIns="72000"/>
        <a:lstStyle/>
        <a:p>
          <a:pPr marL="0" indent="0"/>
          <a:r>
            <a:rPr lang="en-CA" sz="2800" dirty="0">
              <a:solidFill>
                <a:schemeClr val="tx1"/>
              </a:solidFill>
            </a:rPr>
            <a:t>Engage board of directors </a:t>
          </a:r>
        </a:p>
      </dgm:t>
    </dgm:pt>
    <dgm:pt modelId="{8CB8215F-5D9B-42B4-B5B5-C682AE393CA0}" type="parTrans" cxnId="{EFF9387E-3885-45D7-BEEE-388E82D25295}">
      <dgm:prSet/>
      <dgm:spPr>
        <a:solidFill>
          <a:schemeClr val="accent2">
            <a:lumMod val="75000"/>
          </a:schemeClr>
        </a:solidFill>
      </dgm:spPr>
      <dgm:t>
        <a:bodyPr/>
        <a:lstStyle/>
        <a:p>
          <a:endParaRPr lang="en-CA" dirty="0"/>
        </a:p>
      </dgm:t>
    </dgm:pt>
    <dgm:pt modelId="{257B451F-DD8D-46B6-8A59-AC2214C01D4D}" type="sibTrans" cxnId="{EFF9387E-3885-45D7-BEEE-388E82D25295}">
      <dgm:prSet/>
      <dgm:spPr/>
      <dgm:t>
        <a:bodyPr/>
        <a:lstStyle/>
        <a:p>
          <a:endParaRPr lang="en-CA"/>
        </a:p>
      </dgm:t>
    </dgm:pt>
    <dgm:pt modelId="{EAD9D413-C58C-4EE6-9EB7-8F356A401315}" type="pres">
      <dgm:prSet presAssocID="{D78FEDC8-3AE1-430D-A4D3-F3A0C2D6EFDA}" presName="cycle" presStyleCnt="0">
        <dgm:presLayoutVars>
          <dgm:chMax val="1"/>
          <dgm:dir/>
          <dgm:animLvl val="ctr"/>
          <dgm:resizeHandles val="exact"/>
        </dgm:presLayoutVars>
      </dgm:prSet>
      <dgm:spPr/>
    </dgm:pt>
    <dgm:pt modelId="{198C700B-B9AA-4990-8EB5-D72DE7F10198}" type="pres">
      <dgm:prSet presAssocID="{DC2725E4-4670-4AC4-AF68-4498B8F8D6A0}" presName="centerShape" presStyleLbl="node0" presStyleIdx="0" presStyleCnt="1"/>
      <dgm:spPr/>
    </dgm:pt>
    <dgm:pt modelId="{6BEE6CCE-16B6-4318-9635-8CEA07CC4080}" type="pres">
      <dgm:prSet presAssocID="{A8A49AFD-DBBE-4382-A5DF-0276F61A80D2}" presName="parTrans" presStyleLbl="bgSibTrans2D1" presStyleIdx="0" presStyleCnt="5"/>
      <dgm:spPr/>
    </dgm:pt>
    <dgm:pt modelId="{02A45A7C-24D5-42BC-BE4C-D78A391950D8}" type="pres">
      <dgm:prSet presAssocID="{D05C77D7-86D6-4287-A81F-DF9E5DDDEADA}" presName="node" presStyleLbl="node1" presStyleIdx="0" presStyleCnt="5" custScaleX="137247" custRadScaleRad="135472">
        <dgm:presLayoutVars>
          <dgm:bulletEnabled val="1"/>
        </dgm:presLayoutVars>
      </dgm:prSet>
      <dgm:spPr/>
    </dgm:pt>
    <dgm:pt modelId="{8A0EF532-63D7-4F89-90FD-775206D5C7A1}" type="pres">
      <dgm:prSet presAssocID="{4EFC34BD-2A3D-41DA-B4C1-E7CC21963460}" presName="parTrans" presStyleLbl="bgSibTrans2D1" presStyleIdx="1" presStyleCnt="5"/>
      <dgm:spPr/>
    </dgm:pt>
    <dgm:pt modelId="{36056535-65CC-4C84-A68C-93236CF0D1F3}" type="pres">
      <dgm:prSet presAssocID="{C9EACBAE-2F26-4D61-A0CF-A757D3FA8081}" presName="node" presStyleLbl="node1" presStyleIdx="1" presStyleCnt="5" custScaleX="137247" custRadScaleRad="123739" custRadScaleInc="-36580">
        <dgm:presLayoutVars>
          <dgm:bulletEnabled val="1"/>
        </dgm:presLayoutVars>
      </dgm:prSet>
      <dgm:spPr/>
    </dgm:pt>
    <dgm:pt modelId="{AB50B1B9-13DC-4997-82E8-D7A558C2ACF2}" type="pres">
      <dgm:prSet presAssocID="{8CB8215F-5D9B-42B4-B5B5-C682AE393CA0}" presName="parTrans" presStyleLbl="bgSibTrans2D1" presStyleIdx="2" presStyleCnt="5" custLinFactNeighborX="336"/>
      <dgm:spPr/>
    </dgm:pt>
    <dgm:pt modelId="{ACFECF03-3772-48CB-AC83-DE716B00637C}" type="pres">
      <dgm:prSet presAssocID="{677BE7B3-F2AF-4B2A-BAE6-8DD4F1859C4C}" presName="node" presStyleLbl="node1" presStyleIdx="2" presStyleCnt="5" custScaleX="137247" custRadScaleRad="100023" custRadScaleInc="-320">
        <dgm:presLayoutVars>
          <dgm:bulletEnabled val="1"/>
        </dgm:presLayoutVars>
      </dgm:prSet>
      <dgm:spPr/>
    </dgm:pt>
    <dgm:pt modelId="{DFC226DA-D187-4DCF-B1E3-0B807917BD59}" type="pres">
      <dgm:prSet presAssocID="{0CCD89A5-81D6-425F-A6BF-FAE68E69C377}" presName="parTrans" presStyleLbl="bgSibTrans2D1" presStyleIdx="3" presStyleCnt="5"/>
      <dgm:spPr/>
    </dgm:pt>
    <dgm:pt modelId="{BA3AFDCE-2263-40D2-BCE2-10A530024DE8}" type="pres">
      <dgm:prSet presAssocID="{A680A342-9CDC-4F7A-AD04-F43E7E60BC87}" presName="node" presStyleLbl="node1" presStyleIdx="3" presStyleCnt="5" custScaleX="137135" custRadScaleRad="120512" custRadScaleInc="30246">
        <dgm:presLayoutVars>
          <dgm:bulletEnabled val="1"/>
        </dgm:presLayoutVars>
      </dgm:prSet>
      <dgm:spPr/>
    </dgm:pt>
    <dgm:pt modelId="{189F5F84-2B21-4AE0-B959-7F89933638BB}" type="pres">
      <dgm:prSet presAssocID="{4A0D7285-8EAD-4DAE-BBFF-5BB932F481B9}" presName="parTrans" presStyleLbl="bgSibTrans2D1" presStyleIdx="4" presStyleCnt="5"/>
      <dgm:spPr/>
    </dgm:pt>
    <dgm:pt modelId="{50212E77-D20C-4634-92FD-E1747A008BB7}" type="pres">
      <dgm:prSet presAssocID="{3E6C5D6E-0C28-4B45-9A41-9C336CA466E3}" presName="node" presStyleLbl="node1" presStyleIdx="4" presStyleCnt="5" custScaleX="137247" custRadScaleRad="130299">
        <dgm:presLayoutVars>
          <dgm:bulletEnabled val="1"/>
        </dgm:presLayoutVars>
      </dgm:prSet>
      <dgm:spPr/>
    </dgm:pt>
  </dgm:ptLst>
  <dgm:cxnLst>
    <dgm:cxn modelId="{988BE828-490D-449C-AAA4-51F348AC6B43}" type="presOf" srcId="{4EFC34BD-2A3D-41DA-B4C1-E7CC21963460}" destId="{8A0EF532-63D7-4F89-90FD-775206D5C7A1}" srcOrd="0" destOrd="0" presId="urn:microsoft.com/office/officeart/2005/8/layout/radial4"/>
    <dgm:cxn modelId="{DB23E62D-DBA8-4B4A-A6CD-B1230993E20D}" type="presOf" srcId="{677BE7B3-F2AF-4B2A-BAE6-8DD4F1859C4C}" destId="{ACFECF03-3772-48CB-AC83-DE716B00637C}" srcOrd="0" destOrd="0" presId="urn:microsoft.com/office/officeart/2005/8/layout/radial4"/>
    <dgm:cxn modelId="{F5EA5031-2D76-4F28-B41F-27BF65170145}" type="presOf" srcId="{3E6C5D6E-0C28-4B45-9A41-9C336CA466E3}" destId="{50212E77-D20C-4634-92FD-E1747A008BB7}" srcOrd="0" destOrd="0" presId="urn:microsoft.com/office/officeart/2005/8/layout/radial4"/>
    <dgm:cxn modelId="{6791D93D-1896-42F9-A1BD-479BC7FB339D}" type="presOf" srcId="{0CCD89A5-81D6-425F-A6BF-FAE68E69C377}" destId="{DFC226DA-D187-4DCF-B1E3-0B807917BD59}" srcOrd="0" destOrd="0" presId="urn:microsoft.com/office/officeart/2005/8/layout/radial4"/>
    <dgm:cxn modelId="{8787DC46-88CD-4797-B07A-2095953307B8}" srcId="{DC2725E4-4670-4AC4-AF68-4498B8F8D6A0}" destId="{3E6C5D6E-0C28-4B45-9A41-9C336CA466E3}" srcOrd="4" destOrd="0" parTransId="{4A0D7285-8EAD-4DAE-BBFF-5BB932F481B9}" sibTransId="{2D57688A-1A91-4E51-B553-59775FE20149}"/>
    <dgm:cxn modelId="{554C2648-8290-48DB-9AB9-CEEDC72501CA}" type="presOf" srcId="{D05C77D7-86D6-4287-A81F-DF9E5DDDEADA}" destId="{02A45A7C-24D5-42BC-BE4C-D78A391950D8}" srcOrd="0" destOrd="0" presId="urn:microsoft.com/office/officeart/2005/8/layout/radial4"/>
    <dgm:cxn modelId="{F9BD8C4A-3CFD-4830-9DA2-87BFBB0FB3B4}" type="presOf" srcId="{A8A49AFD-DBBE-4382-A5DF-0276F61A80D2}" destId="{6BEE6CCE-16B6-4318-9635-8CEA07CC4080}" srcOrd="0" destOrd="0" presId="urn:microsoft.com/office/officeart/2005/8/layout/radial4"/>
    <dgm:cxn modelId="{46EFDC6E-B76F-425C-BC64-6199FFD2D127}" type="presOf" srcId="{C9EACBAE-2F26-4D61-A0CF-A757D3FA8081}" destId="{36056535-65CC-4C84-A68C-93236CF0D1F3}" srcOrd="0" destOrd="0" presId="urn:microsoft.com/office/officeart/2005/8/layout/radial4"/>
    <dgm:cxn modelId="{14CC8D7D-85FE-49F8-95AF-3D2F82A4C584}" type="presOf" srcId="{DC2725E4-4670-4AC4-AF68-4498B8F8D6A0}" destId="{198C700B-B9AA-4990-8EB5-D72DE7F10198}" srcOrd="0" destOrd="0" presId="urn:microsoft.com/office/officeart/2005/8/layout/radial4"/>
    <dgm:cxn modelId="{EFF9387E-3885-45D7-BEEE-388E82D25295}" srcId="{DC2725E4-4670-4AC4-AF68-4498B8F8D6A0}" destId="{677BE7B3-F2AF-4B2A-BAE6-8DD4F1859C4C}" srcOrd="2" destOrd="0" parTransId="{8CB8215F-5D9B-42B4-B5B5-C682AE393CA0}" sibTransId="{257B451F-DD8D-46B6-8A59-AC2214C01D4D}"/>
    <dgm:cxn modelId="{CD1E29A8-E68B-4BC4-9D9E-4650921CA435}" srcId="{DC2725E4-4670-4AC4-AF68-4498B8F8D6A0}" destId="{A680A342-9CDC-4F7A-AD04-F43E7E60BC87}" srcOrd="3" destOrd="0" parTransId="{0CCD89A5-81D6-425F-A6BF-FAE68E69C377}" sibTransId="{FECE789A-EBD0-4B96-BC0E-3798F9D19438}"/>
    <dgm:cxn modelId="{8F633FAE-E6BD-4CEA-BCF5-B6039F444E59}" type="presOf" srcId="{8CB8215F-5D9B-42B4-B5B5-C682AE393CA0}" destId="{AB50B1B9-13DC-4997-82E8-D7A558C2ACF2}" srcOrd="0" destOrd="0" presId="urn:microsoft.com/office/officeart/2005/8/layout/radial4"/>
    <dgm:cxn modelId="{88DB65BA-820D-442D-B4F3-0B664A5FA3D4}" type="presOf" srcId="{D78FEDC8-3AE1-430D-A4D3-F3A0C2D6EFDA}" destId="{EAD9D413-C58C-4EE6-9EB7-8F356A401315}" srcOrd="0" destOrd="0" presId="urn:microsoft.com/office/officeart/2005/8/layout/radial4"/>
    <dgm:cxn modelId="{E430B0BE-1310-4A23-A2AC-45E79FD55B9B}" type="presOf" srcId="{4A0D7285-8EAD-4DAE-BBFF-5BB932F481B9}" destId="{189F5F84-2B21-4AE0-B959-7F89933638BB}" srcOrd="0" destOrd="0" presId="urn:microsoft.com/office/officeart/2005/8/layout/radial4"/>
    <dgm:cxn modelId="{56E6EBC7-AE38-408D-9F1C-5FCD9C9FA634}" srcId="{DC2725E4-4670-4AC4-AF68-4498B8F8D6A0}" destId="{D05C77D7-86D6-4287-A81F-DF9E5DDDEADA}" srcOrd="0" destOrd="0" parTransId="{A8A49AFD-DBBE-4382-A5DF-0276F61A80D2}" sibTransId="{80D9F6A6-71AC-47BF-A84B-40C1968B4AB0}"/>
    <dgm:cxn modelId="{9DFD74CE-264B-4E78-93AB-2E832EC2AD8C}" srcId="{D78FEDC8-3AE1-430D-A4D3-F3A0C2D6EFDA}" destId="{DC2725E4-4670-4AC4-AF68-4498B8F8D6A0}" srcOrd="0" destOrd="0" parTransId="{3B7352BF-2659-4AC8-8949-6DCE7D91E6B1}" sibTransId="{0AE8A541-B5DE-45B3-B737-BCF2F6A4B2FA}"/>
    <dgm:cxn modelId="{0B1740E4-876E-4D44-ABDF-DBBFBE111297}" type="presOf" srcId="{A680A342-9CDC-4F7A-AD04-F43E7E60BC87}" destId="{BA3AFDCE-2263-40D2-BCE2-10A530024DE8}" srcOrd="0" destOrd="0" presId="urn:microsoft.com/office/officeart/2005/8/layout/radial4"/>
    <dgm:cxn modelId="{87F0FDF6-E466-4350-95A9-16819B425748}" srcId="{DC2725E4-4670-4AC4-AF68-4498B8F8D6A0}" destId="{C9EACBAE-2F26-4D61-A0CF-A757D3FA8081}" srcOrd="1" destOrd="0" parTransId="{4EFC34BD-2A3D-41DA-B4C1-E7CC21963460}" sibTransId="{E73F9362-12C8-4FC5-98E4-1CEDFCE273A6}"/>
    <dgm:cxn modelId="{971BD05A-5793-4212-A6DC-7051DF5CF3A3}" type="presParOf" srcId="{EAD9D413-C58C-4EE6-9EB7-8F356A401315}" destId="{198C700B-B9AA-4990-8EB5-D72DE7F10198}" srcOrd="0" destOrd="0" presId="urn:microsoft.com/office/officeart/2005/8/layout/radial4"/>
    <dgm:cxn modelId="{51BA3DBB-5032-42A5-BFF2-AE694E9EC495}" type="presParOf" srcId="{EAD9D413-C58C-4EE6-9EB7-8F356A401315}" destId="{6BEE6CCE-16B6-4318-9635-8CEA07CC4080}" srcOrd="1" destOrd="0" presId="urn:microsoft.com/office/officeart/2005/8/layout/radial4"/>
    <dgm:cxn modelId="{3D6B80C1-2A37-4E16-8229-2A7EC71ADA21}" type="presParOf" srcId="{EAD9D413-C58C-4EE6-9EB7-8F356A401315}" destId="{02A45A7C-24D5-42BC-BE4C-D78A391950D8}" srcOrd="2" destOrd="0" presId="urn:microsoft.com/office/officeart/2005/8/layout/radial4"/>
    <dgm:cxn modelId="{482E40D6-0463-491F-949B-AD2373C315D8}" type="presParOf" srcId="{EAD9D413-C58C-4EE6-9EB7-8F356A401315}" destId="{8A0EF532-63D7-4F89-90FD-775206D5C7A1}" srcOrd="3" destOrd="0" presId="urn:microsoft.com/office/officeart/2005/8/layout/radial4"/>
    <dgm:cxn modelId="{F5F702E7-8941-4366-8DD4-BCD43F4956CD}" type="presParOf" srcId="{EAD9D413-C58C-4EE6-9EB7-8F356A401315}" destId="{36056535-65CC-4C84-A68C-93236CF0D1F3}" srcOrd="4" destOrd="0" presId="urn:microsoft.com/office/officeart/2005/8/layout/radial4"/>
    <dgm:cxn modelId="{1A426EE5-4898-4922-A0F5-B56C22D1187F}" type="presParOf" srcId="{EAD9D413-C58C-4EE6-9EB7-8F356A401315}" destId="{AB50B1B9-13DC-4997-82E8-D7A558C2ACF2}" srcOrd="5" destOrd="0" presId="urn:microsoft.com/office/officeart/2005/8/layout/radial4"/>
    <dgm:cxn modelId="{0E6DB576-D1B4-452F-8350-9EAE30970C94}" type="presParOf" srcId="{EAD9D413-C58C-4EE6-9EB7-8F356A401315}" destId="{ACFECF03-3772-48CB-AC83-DE716B00637C}" srcOrd="6" destOrd="0" presId="urn:microsoft.com/office/officeart/2005/8/layout/radial4"/>
    <dgm:cxn modelId="{6C1BC55B-0642-4432-8115-F41E689A68D6}" type="presParOf" srcId="{EAD9D413-C58C-4EE6-9EB7-8F356A401315}" destId="{DFC226DA-D187-4DCF-B1E3-0B807917BD59}" srcOrd="7" destOrd="0" presId="urn:microsoft.com/office/officeart/2005/8/layout/radial4"/>
    <dgm:cxn modelId="{3ACD03A5-338A-4434-A1B5-470E1E9E0BD7}" type="presParOf" srcId="{EAD9D413-C58C-4EE6-9EB7-8F356A401315}" destId="{BA3AFDCE-2263-40D2-BCE2-10A530024DE8}" srcOrd="8" destOrd="0" presId="urn:microsoft.com/office/officeart/2005/8/layout/radial4"/>
    <dgm:cxn modelId="{6EDB7216-0A17-444F-BE2F-F6F87C6008BC}" type="presParOf" srcId="{EAD9D413-C58C-4EE6-9EB7-8F356A401315}" destId="{189F5F84-2B21-4AE0-B959-7F89933638BB}" srcOrd="9" destOrd="0" presId="urn:microsoft.com/office/officeart/2005/8/layout/radial4"/>
    <dgm:cxn modelId="{F0981149-774C-43B9-9CB7-E2EAB9BBF46F}" type="presParOf" srcId="{EAD9D413-C58C-4EE6-9EB7-8F356A401315}" destId="{50212E77-D20C-4634-92FD-E1747A008BB7}"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946A50-C0E2-4247-A5C9-3AE69A58C14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CA"/>
        </a:p>
      </dgm:t>
    </dgm:pt>
    <dgm:pt modelId="{1025A28F-B74B-4144-85FA-8609D32D5A05}">
      <dgm:prSet phldrT="[Text]" custT="1"/>
      <dgm:spPr>
        <a:solidFill>
          <a:srgbClr val="060099"/>
        </a:solidFill>
        <a:ln>
          <a:solidFill>
            <a:srgbClr val="060099"/>
          </a:solidFill>
        </a:ln>
      </dgm:spPr>
      <dgm:t>
        <a:bodyPr/>
        <a:lstStyle/>
        <a:p>
          <a:r>
            <a:rPr lang="en-CA" sz="1500" b="1" dirty="0">
              <a:solidFill>
                <a:srgbClr val="FFFFFF"/>
              </a:solidFill>
              <a:latin typeface="Arial" panose="020B0604020202020204" pitchFamily="34" charset="0"/>
              <a:cs typeface="Arial" panose="020B0604020202020204" pitchFamily="34" charset="0"/>
            </a:rPr>
            <a:t>Royal Assent </a:t>
          </a:r>
        </a:p>
        <a:p>
          <a:r>
            <a:rPr lang="en-CA" sz="1500" b="1" dirty="0">
              <a:solidFill>
                <a:srgbClr val="FFFFFF"/>
              </a:solidFill>
              <a:latin typeface="Arial" panose="020B0604020202020204" pitchFamily="34" charset="0"/>
              <a:cs typeface="Arial" panose="020B0604020202020204" pitchFamily="34" charset="0"/>
            </a:rPr>
            <a:t>October 25, 2010</a:t>
          </a:r>
        </a:p>
      </dgm:t>
    </dgm:pt>
    <dgm:pt modelId="{4A213716-BD96-4A31-B9D1-C59BFAB7EDCC}" type="parTrans" cxnId="{89AE8E31-0802-49A1-8FA9-0FADEE223C9F}">
      <dgm:prSet/>
      <dgm:spPr/>
      <dgm:t>
        <a:bodyPr/>
        <a:lstStyle/>
        <a:p>
          <a:endParaRPr lang="en-CA"/>
        </a:p>
      </dgm:t>
    </dgm:pt>
    <dgm:pt modelId="{39776DC5-3009-494F-BFB9-CDF269AD1FA4}" type="sibTrans" cxnId="{89AE8E31-0802-49A1-8FA9-0FADEE223C9F}">
      <dgm:prSet/>
      <dgm:spPr/>
      <dgm:t>
        <a:bodyPr/>
        <a:lstStyle/>
        <a:p>
          <a:endParaRPr lang="en-CA" dirty="0"/>
        </a:p>
      </dgm:t>
    </dgm:pt>
    <dgm:pt modelId="{4BD80336-F7AD-4671-B63B-50718EECFEC5}">
      <dgm:prSet phldrT="[Text]" custT="1"/>
      <dgm:spPr>
        <a:solidFill>
          <a:srgbClr val="85C2FF"/>
        </a:solidFill>
        <a:ln>
          <a:solidFill>
            <a:srgbClr val="85C2FF"/>
          </a:solidFill>
        </a:ln>
      </dgm:spPr>
      <dgm:t>
        <a:bodyPr/>
        <a:lstStyle/>
        <a:p>
          <a:r>
            <a:rPr lang="en-CA" sz="1500" b="1" dirty="0">
              <a:solidFill>
                <a:schemeClr val="tx1"/>
              </a:solidFill>
              <a:latin typeface="Arial" panose="020B0604020202020204" pitchFamily="34" charset="0"/>
              <a:cs typeface="Arial" panose="020B0604020202020204" pitchFamily="34" charset="0"/>
            </a:rPr>
            <a:t>Proclamation delayed several times since 2013</a:t>
          </a:r>
        </a:p>
      </dgm:t>
    </dgm:pt>
    <dgm:pt modelId="{C19C5376-0F1C-47F5-A6B0-9F424D37D9C2}" type="parTrans" cxnId="{77AF840D-ECBE-46FA-902B-F8B6C91D5904}">
      <dgm:prSet/>
      <dgm:spPr/>
      <dgm:t>
        <a:bodyPr/>
        <a:lstStyle/>
        <a:p>
          <a:endParaRPr lang="en-CA"/>
        </a:p>
      </dgm:t>
    </dgm:pt>
    <dgm:pt modelId="{E7AB3BDC-258A-45B0-80D0-7F15620FB9A6}" type="sibTrans" cxnId="{77AF840D-ECBE-46FA-902B-F8B6C91D5904}">
      <dgm:prSet/>
      <dgm:spPr/>
      <dgm:t>
        <a:bodyPr/>
        <a:lstStyle/>
        <a:p>
          <a:endParaRPr lang="en-CA" dirty="0"/>
        </a:p>
      </dgm:t>
    </dgm:pt>
    <dgm:pt modelId="{C64B63F5-0149-459A-AB48-728D1C53897E}">
      <dgm:prSet phldrT="[Text]" custT="1"/>
      <dgm:spPr>
        <a:solidFill>
          <a:schemeClr val="bg1"/>
        </a:solidFill>
        <a:ln>
          <a:solidFill>
            <a:schemeClr val="bg1"/>
          </a:solidFill>
        </a:ln>
      </dgm:spPr>
      <dgm:t>
        <a:bodyPr/>
        <a:lstStyle/>
        <a:p>
          <a:r>
            <a:rPr lang="en-CA" sz="1400" b="1" dirty="0">
              <a:solidFill>
                <a:schemeClr val="tx1"/>
              </a:solidFill>
              <a:latin typeface="Arial" panose="020B0604020202020204" pitchFamily="34" charset="0"/>
              <a:cs typeface="Arial" panose="020B0604020202020204" pitchFamily="34" charset="0"/>
            </a:rPr>
            <a:t>Bill 85 in 2013 proposed changes to ONCA, died on the Order Paper 2014</a:t>
          </a:r>
        </a:p>
      </dgm:t>
    </dgm:pt>
    <dgm:pt modelId="{5ECC5CAA-8123-46DB-BDD2-E61632995DE8}" type="parTrans" cxnId="{6DEF37CD-3E12-46F1-B4D6-29152C75AEB6}">
      <dgm:prSet/>
      <dgm:spPr/>
      <dgm:t>
        <a:bodyPr/>
        <a:lstStyle/>
        <a:p>
          <a:endParaRPr lang="en-CA"/>
        </a:p>
      </dgm:t>
    </dgm:pt>
    <dgm:pt modelId="{522B3828-FB82-4460-8559-C0C952BBF2CD}" type="sibTrans" cxnId="{6DEF37CD-3E12-46F1-B4D6-29152C75AEB6}">
      <dgm:prSet/>
      <dgm:spPr/>
      <dgm:t>
        <a:bodyPr/>
        <a:lstStyle/>
        <a:p>
          <a:endParaRPr lang="en-CA" dirty="0"/>
        </a:p>
      </dgm:t>
    </dgm:pt>
    <dgm:pt modelId="{1C59B282-1035-49F4-829F-7D180B93A43C}">
      <dgm:prSet phldrT="[Text]" custT="1"/>
      <dgm:spPr>
        <a:solidFill>
          <a:schemeClr val="bg1"/>
        </a:solidFill>
      </dgm:spPr>
      <dgm:t>
        <a:bodyPr/>
        <a:lstStyle/>
        <a:p>
          <a:r>
            <a:rPr lang="en-CA" sz="1500" b="1" dirty="0">
              <a:solidFill>
                <a:schemeClr val="tx1"/>
              </a:solidFill>
              <a:latin typeface="Arial" panose="020B0604020202020204" pitchFamily="34" charset="0"/>
              <a:cs typeface="Arial" panose="020B0604020202020204" pitchFamily="34" charset="0"/>
            </a:rPr>
            <a:t>Bill 154 in 2017 Amended ONCA, </a:t>
          </a:r>
          <a:r>
            <a:rPr lang="en-CA" sz="1500" b="1" i="1" dirty="0">
              <a:solidFill>
                <a:schemeClr val="tx1"/>
              </a:solidFill>
              <a:latin typeface="Arial" panose="020B0604020202020204" pitchFamily="34" charset="0"/>
              <a:cs typeface="Arial" panose="020B0604020202020204" pitchFamily="34" charset="0"/>
            </a:rPr>
            <a:t>Cutting Unnecessary Red Tape Act, 2017</a:t>
          </a:r>
          <a:endParaRPr lang="en-CA" sz="1500" b="1" dirty="0">
            <a:solidFill>
              <a:schemeClr val="tx1"/>
            </a:solidFill>
            <a:latin typeface="Arial" panose="020B0604020202020204" pitchFamily="34" charset="0"/>
            <a:cs typeface="Arial" panose="020B0604020202020204" pitchFamily="34" charset="0"/>
          </a:endParaRPr>
        </a:p>
      </dgm:t>
    </dgm:pt>
    <dgm:pt modelId="{FD8065F5-8244-4C85-9E3D-88201C5B12C4}" type="parTrans" cxnId="{2C08391A-C767-42D3-82F6-6585D0DCB109}">
      <dgm:prSet/>
      <dgm:spPr/>
      <dgm:t>
        <a:bodyPr/>
        <a:lstStyle/>
        <a:p>
          <a:endParaRPr lang="en-CA"/>
        </a:p>
      </dgm:t>
    </dgm:pt>
    <dgm:pt modelId="{B63F5A51-81AC-4B61-AAEF-F86E02555D45}" type="sibTrans" cxnId="{2C08391A-C767-42D3-82F6-6585D0DCB109}">
      <dgm:prSet/>
      <dgm:spPr/>
      <dgm:t>
        <a:bodyPr/>
        <a:lstStyle/>
        <a:p>
          <a:endParaRPr lang="en-CA" dirty="0"/>
        </a:p>
      </dgm:t>
    </dgm:pt>
    <dgm:pt modelId="{C5AB7CF4-529A-4AA7-BB2B-E5DCF71F5D6E}">
      <dgm:prSet phldrT="[Text]" custT="1"/>
      <dgm:spPr>
        <a:solidFill>
          <a:schemeClr val="bg1"/>
        </a:solidFill>
      </dgm:spPr>
      <dgm:t>
        <a:bodyPr/>
        <a:lstStyle/>
        <a:p>
          <a:r>
            <a:rPr lang="en-CA" sz="1500" b="1" dirty="0">
              <a:solidFill>
                <a:schemeClr val="tx1"/>
              </a:solidFill>
              <a:latin typeface="Arial" panose="020B0604020202020204" pitchFamily="34" charset="0"/>
              <a:cs typeface="Arial" panose="020B0604020202020204" pitchFamily="34" charset="0"/>
            </a:rPr>
            <a:t>Ministry upgrading technology </a:t>
          </a:r>
        </a:p>
      </dgm:t>
    </dgm:pt>
    <dgm:pt modelId="{B757FB54-2485-4858-AE39-358C691582D1}" type="parTrans" cxnId="{EC4E9316-E67E-4607-A7DB-14D89B4B98E0}">
      <dgm:prSet/>
      <dgm:spPr/>
      <dgm:t>
        <a:bodyPr/>
        <a:lstStyle/>
        <a:p>
          <a:endParaRPr lang="en-CA"/>
        </a:p>
      </dgm:t>
    </dgm:pt>
    <dgm:pt modelId="{6E867DB0-480F-4B4A-8814-3FC5C79D14A3}" type="sibTrans" cxnId="{EC4E9316-E67E-4607-A7DB-14D89B4B98E0}">
      <dgm:prSet/>
      <dgm:spPr/>
      <dgm:t>
        <a:bodyPr/>
        <a:lstStyle/>
        <a:p>
          <a:endParaRPr lang="en-CA" dirty="0"/>
        </a:p>
      </dgm:t>
    </dgm:pt>
    <dgm:pt modelId="{2F9CCEC7-7515-4F00-9BD9-BEF025BD86A4}">
      <dgm:prSet phldrT="[Text]" custT="1"/>
      <dgm:spPr>
        <a:solidFill>
          <a:schemeClr val="bg1"/>
        </a:solidFill>
      </dgm:spPr>
      <dgm:t>
        <a:bodyPr/>
        <a:lstStyle/>
        <a:p>
          <a:r>
            <a:rPr lang="en-CA" sz="1500" b="1" dirty="0">
              <a:solidFill>
                <a:schemeClr val="tx1"/>
              </a:solidFill>
              <a:latin typeface="Arial" panose="020B0604020202020204" pitchFamily="34" charset="0"/>
              <a:cs typeface="Arial" panose="020B0604020202020204" pitchFamily="34" charset="0"/>
            </a:rPr>
            <a:t>Draft regulations released in June 2020 but more to come</a:t>
          </a:r>
        </a:p>
      </dgm:t>
    </dgm:pt>
    <dgm:pt modelId="{D43C85E0-689F-4DAA-A866-45AFE49B6204}" type="parTrans" cxnId="{CEF34985-C0C6-4CA1-9E84-008B2D525F18}">
      <dgm:prSet/>
      <dgm:spPr/>
      <dgm:t>
        <a:bodyPr/>
        <a:lstStyle/>
        <a:p>
          <a:endParaRPr lang="en-CA"/>
        </a:p>
      </dgm:t>
    </dgm:pt>
    <dgm:pt modelId="{8D0112D1-F3DB-418C-8C70-4DE55A57C826}" type="sibTrans" cxnId="{CEF34985-C0C6-4CA1-9E84-008B2D525F18}">
      <dgm:prSet/>
      <dgm:spPr/>
      <dgm:t>
        <a:bodyPr/>
        <a:lstStyle/>
        <a:p>
          <a:endParaRPr lang="en-CA" dirty="0"/>
        </a:p>
      </dgm:t>
    </dgm:pt>
    <dgm:pt modelId="{9D8E8C4A-C789-40CC-ABD4-3E7B5BFFCB90}">
      <dgm:prSet phldrT="[Text]" custT="1"/>
      <dgm:spPr>
        <a:solidFill>
          <a:srgbClr val="0073E5"/>
        </a:solidFill>
        <a:ln>
          <a:solidFill>
            <a:srgbClr val="0073E5"/>
          </a:solidFill>
        </a:ln>
      </dgm:spPr>
      <dgm:t>
        <a:bodyPr/>
        <a:lstStyle/>
        <a:p>
          <a:r>
            <a:rPr lang="en-CA" sz="1500" b="1" dirty="0">
              <a:solidFill>
                <a:srgbClr val="FFFFFF"/>
              </a:solidFill>
              <a:latin typeface="Arial" panose="020B0604020202020204" pitchFamily="34" charset="0"/>
              <a:cs typeface="Arial" panose="020B0604020202020204" pitchFamily="34" charset="0"/>
            </a:rPr>
            <a:t>Motion 89 (Sept. 2020) extended proclamation deadline from Dec 31, 2020, to December 31, 2021 </a:t>
          </a:r>
        </a:p>
      </dgm:t>
    </dgm:pt>
    <dgm:pt modelId="{6C82F8A0-D4BE-4BC4-980E-CB2C9FCE0F82}" type="parTrans" cxnId="{9090ADF7-D8F7-4AAE-9E05-CF881243DCB4}">
      <dgm:prSet/>
      <dgm:spPr/>
      <dgm:t>
        <a:bodyPr/>
        <a:lstStyle/>
        <a:p>
          <a:endParaRPr lang="en-CA"/>
        </a:p>
      </dgm:t>
    </dgm:pt>
    <dgm:pt modelId="{1DF5446D-FB45-45E6-B745-FFE68C39A1B7}" type="sibTrans" cxnId="{9090ADF7-D8F7-4AAE-9E05-CF881243DCB4}">
      <dgm:prSet/>
      <dgm:spPr/>
      <dgm:t>
        <a:bodyPr/>
        <a:lstStyle/>
        <a:p>
          <a:endParaRPr lang="en-CA" dirty="0"/>
        </a:p>
      </dgm:t>
    </dgm:pt>
    <dgm:pt modelId="{3B32D917-4B8D-4B54-98F6-50A14F3D586E}">
      <dgm:prSet phldrT="[Text]" custT="1"/>
      <dgm:spPr>
        <a:solidFill>
          <a:srgbClr val="0073E5"/>
        </a:solidFill>
        <a:ln>
          <a:solidFill>
            <a:srgbClr val="0073E5"/>
          </a:solidFill>
        </a:ln>
      </dgm:spPr>
      <dgm:t>
        <a:bodyPr/>
        <a:lstStyle/>
        <a:p>
          <a:r>
            <a:rPr lang="en-US" sz="1500" b="1" dirty="0">
              <a:solidFill>
                <a:srgbClr val="FFFFFF"/>
              </a:solidFill>
              <a:latin typeface="Arial" panose="020B0604020202020204" pitchFamily="34" charset="0"/>
              <a:cs typeface="Arial" panose="020B0604020202020204" pitchFamily="34" charset="0"/>
            </a:rPr>
            <a:t>Proclamation date October 19, 2021 </a:t>
          </a:r>
          <a:endParaRPr lang="en-CA" sz="1500" b="1" dirty="0">
            <a:solidFill>
              <a:srgbClr val="FFFFFF"/>
            </a:solidFill>
            <a:latin typeface="Arial" panose="020B0604020202020204" pitchFamily="34" charset="0"/>
            <a:cs typeface="Arial" panose="020B0604020202020204" pitchFamily="34" charset="0"/>
          </a:endParaRPr>
        </a:p>
      </dgm:t>
    </dgm:pt>
    <dgm:pt modelId="{74F3796B-0BB0-47D6-BAB6-5AD70F0058DC}" type="parTrans" cxnId="{F61528BF-56FD-4773-B65F-05B0DE103F69}">
      <dgm:prSet/>
      <dgm:spPr/>
      <dgm:t>
        <a:bodyPr/>
        <a:lstStyle/>
        <a:p>
          <a:endParaRPr lang="en-CA"/>
        </a:p>
      </dgm:t>
    </dgm:pt>
    <dgm:pt modelId="{FFA59C07-B51F-49BB-93D1-F0F281DF4EFB}" type="sibTrans" cxnId="{F61528BF-56FD-4773-B65F-05B0DE103F69}">
      <dgm:prSet/>
      <dgm:spPr/>
      <dgm:t>
        <a:bodyPr/>
        <a:lstStyle/>
        <a:p>
          <a:endParaRPr lang="en-CA"/>
        </a:p>
      </dgm:t>
    </dgm:pt>
    <dgm:pt modelId="{24D6A360-9572-48EA-A661-1454E168F48B}" type="pres">
      <dgm:prSet presAssocID="{27946A50-C0E2-4247-A5C9-3AE69A58C148}" presName="Name0" presStyleCnt="0">
        <dgm:presLayoutVars>
          <dgm:dir/>
          <dgm:resizeHandles val="exact"/>
        </dgm:presLayoutVars>
      </dgm:prSet>
      <dgm:spPr/>
    </dgm:pt>
    <dgm:pt modelId="{EC0EC7E1-82A0-4A23-B93C-04826F3602D6}" type="pres">
      <dgm:prSet presAssocID="{1025A28F-B74B-4144-85FA-8609D32D5A05}" presName="node" presStyleLbl="node1" presStyleIdx="0" presStyleCnt="8" custLinFactNeighborY="-2915">
        <dgm:presLayoutVars>
          <dgm:bulletEnabled val="1"/>
        </dgm:presLayoutVars>
      </dgm:prSet>
      <dgm:spPr/>
    </dgm:pt>
    <dgm:pt modelId="{0C8E96D7-B6C1-45C2-9351-04DB4C425853}" type="pres">
      <dgm:prSet presAssocID="{39776DC5-3009-494F-BFB9-CDF269AD1FA4}" presName="sibTrans" presStyleLbl="sibTrans1D1" presStyleIdx="0" presStyleCnt="7"/>
      <dgm:spPr/>
    </dgm:pt>
    <dgm:pt modelId="{853B2FF5-8FFF-4540-8643-0EF2DFFE6C00}" type="pres">
      <dgm:prSet presAssocID="{39776DC5-3009-494F-BFB9-CDF269AD1FA4}" presName="connectorText" presStyleLbl="sibTrans1D1" presStyleIdx="0" presStyleCnt="7"/>
      <dgm:spPr/>
    </dgm:pt>
    <dgm:pt modelId="{8B56F0D5-7E86-4D80-8A16-75FBE81E39E7}" type="pres">
      <dgm:prSet presAssocID="{4BD80336-F7AD-4671-B63B-50718EECFEC5}" presName="node" presStyleLbl="node1" presStyleIdx="1" presStyleCnt="8">
        <dgm:presLayoutVars>
          <dgm:bulletEnabled val="1"/>
        </dgm:presLayoutVars>
      </dgm:prSet>
      <dgm:spPr/>
    </dgm:pt>
    <dgm:pt modelId="{11DC8C28-6F1B-4136-9544-C18B7EC37016}" type="pres">
      <dgm:prSet presAssocID="{E7AB3BDC-258A-45B0-80D0-7F15620FB9A6}" presName="sibTrans" presStyleLbl="sibTrans1D1" presStyleIdx="1" presStyleCnt="7"/>
      <dgm:spPr/>
    </dgm:pt>
    <dgm:pt modelId="{713B4386-F05D-4DAD-83E8-8374999997A1}" type="pres">
      <dgm:prSet presAssocID="{E7AB3BDC-258A-45B0-80D0-7F15620FB9A6}" presName="connectorText" presStyleLbl="sibTrans1D1" presStyleIdx="1" presStyleCnt="7"/>
      <dgm:spPr/>
    </dgm:pt>
    <dgm:pt modelId="{961F2367-924E-4ADD-BF87-245A7693FD1A}" type="pres">
      <dgm:prSet presAssocID="{C64B63F5-0149-459A-AB48-728D1C53897E}" presName="node" presStyleLbl="node1" presStyleIdx="2" presStyleCnt="8">
        <dgm:presLayoutVars>
          <dgm:bulletEnabled val="1"/>
        </dgm:presLayoutVars>
      </dgm:prSet>
      <dgm:spPr/>
    </dgm:pt>
    <dgm:pt modelId="{2C540415-4712-4D9A-A3A7-569463326BF8}" type="pres">
      <dgm:prSet presAssocID="{522B3828-FB82-4460-8559-C0C952BBF2CD}" presName="sibTrans" presStyleLbl="sibTrans1D1" presStyleIdx="2" presStyleCnt="7"/>
      <dgm:spPr/>
    </dgm:pt>
    <dgm:pt modelId="{B0D6324D-6833-400B-8843-3AAA251052D7}" type="pres">
      <dgm:prSet presAssocID="{522B3828-FB82-4460-8559-C0C952BBF2CD}" presName="connectorText" presStyleLbl="sibTrans1D1" presStyleIdx="2" presStyleCnt="7"/>
      <dgm:spPr/>
    </dgm:pt>
    <dgm:pt modelId="{D3B3A9F3-D066-4299-941B-73A62E606DD0}" type="pres">
      <dgm:prSet presAssocID="{1C59B282-1035-49F4-829F-7D180B93A43C}" presName="node" presStyleLbl="node1" presStyleIdx="3" presStyleCnt="8">
        <dgm:presLayoutVars>
          <dgm:bulletEnabled val="1"/>
        </dgm:presLayoutVars>
      </dgm:prSet>
      <dgm:spPr/>
    </dgm:pt>
    <dgm:pt modelId="{68035B69-D8BB-4A1E-9732-052BA5BAC551}" type="pres">
      <dgm:prSet presAssocID="{B63F5A51-81AC-4B61-AAEF-F86E02555D45}" presName="sibTrans" presStyleLbl="sibTrans1D1" presStyleIdx="3" presStyleCnt="7"/>
      <dgm:spPr/>
    </dgm:pt>
    <dgm:pt modelId="{25070F3E-C79D-40CF-9988-8040CF84E88B}" type="pres">
      <dgm:prSet presAssocID="{B63F5A51-81AC-4B61-AAEF-F86E02555D45}" presName="connectorText" presStyleLbl="sibTrans1D1" presStyleIdx="3" presStyleCnt="7"/>
      <dgm:spPr/>
    </dgm:pt>
    <dgm:pt modelId="{E452F424-D308-43A3-93D5-FB1BE261DF0E}" type="pres">
      <dgm:prSet presAssocID="{C5AB7CF4-529A-4AA7-BB2B-E5DCF71F5D6E}" presName="node" presStyleLbl="node1" presStyleIdx="4" presStyleCnt="8">
        <dgm:presLayoutVars>
          <dgm:bulletEnabled val="1"/>
        </dgm:presLayoutVars>
      </dgm:prSet>
      <dgm:spPr/>
    </dgm:pt>
    <dgm:pt modelId="{FADF7AE5-B1BF-4F6B-9FBA-C63A3745264E}" type="pres">
      <dgm:prSet presAssocID="{6E867DB0-480F-4B4A-8814-3FC5C79D14A3}" presName="sibTrans" presStyleLbl="sibTrans1D1" presStyleIdx="4" presStyleCnt="7"/>
      <dgm:spPr/>
    </dgm:pt>
    <dgm:pt modelId="{3F4D499D-53A3-4730-984D-C2D9770146DD}" type="pres">
      <dgm:prSet presAssocID="{6E867DB0-480F-4B4A-8814-3FC5C79D14A3}" presName="connectorText" presStyleLbl="sibTrans1D1" presStyleIdx="4" presStyleCnt="7"/>
      <dgm:spPr/>
    </dgm:pt>
    <dgm:pt modelId="{0F47B51D-FBAF-4AC6-9D95-8222E61B596C}" type="pres">
      <dgm:prSet presAssocID="{2F9CCEC7-7515-4F00-9BD9-BEF025BD86A4}" presName="node" presStyleLbl="node1" presStyleIdx="5" presStyleCnt="8">
        <dgm:presLayoutVars>
          <dgm:bulletEnabled val="1"/>
        </dgm:presLayoutVars>
      </dgm:prSet>
      <dgm:spPr/>
    </dgm:pt>
    <dgm:pt modelId="{BE9FF999-F877-461B-9FFD-AB52997BEB6B}" type="pres">
      <dgm:prSet presAssocID="{8D0112D1-F3DB-418C-8C70-4DE55A57C826}" presName="sibTrans" presStyleLbl="sibTrans1D1" presStyleIdx="5" presStyleCnt="7"/>
      <dgm:spPr/>
    </dgm:pt>
    <dgm:pt modelId="{2C0A5C4B-24B9-421E-8888-4923652FCCFE}" type="pres">
      <dgm:prSet presAssocID="{8D0112D1-F3DB-418C-8C70-4DE55A57C826}" presName="connectorText" presStyleLbl="sibTrans1D1" presStyleIdx="5" presStyleCnt="7"/>
      <dgm:spPr/>
    </dgm:pt>
    <dgm:pt modelId="{DBFC24B5-E15A-4DAB-943E-B8FD6C59FF5E}" type="pres">
      <dgm:prSet presAssocID="{9D8E8C4A-C789-40CC-ABD4-3E7B5BFFCB90}" presName="node" presStyleLbl="node1" presStyleIdx="6" presStyleCnt="8" custScaleX="258793">
        <dgm:presLayoutVars>
          <dgm:bulletEnabled val="1"/>
        </dgm:presLayoutVars>
      </dgm:prSet>
      <dgm:spPr/>
    </dgm:pt>
    <dgm:pt modelId="{8171FF81-7715-4E4F-AD15-B522DA4BABE8}" type="pres">
      <dgm:prSet presAssocID="{1DF5446D-FB45-45E6-B745-FFE68C39A1B7}" presName="sibTrans" presStyleLbl="sibTrans1D1" presStyleIdx="6" presStyleCnt="7"/>
      <dgm:spPr/>
    </dgm:pt>
    <dgm:pt modelId="{E5243F9B-A574-43C0-9C28-3FD21DC4B351}" type="pres">
      <dgm:prSet presAssocID="{1DF5446D-FB45-45E6-B745-FFE68C39A1B7}" presName="connectorText" presStyleLbl="sibTrans1D1" presStyleIdx="6" presStyleCnt="7"/>
      <dgm:spPr/>
    </dgm:pt>
    <dgm:pt modelId="{3A955E56-AE4A-4006-AC94-3283BBD02025}" type="pres">
      <dgm:prSet presAssocID="{3B32D917-4B8D-4B54-98F6-50A14F3D586E}" presName="node" presStyleLbl="node1" presStyleIdx="7" presStyleCnt="8">
        <dgm:presLayoutVars>
          <dgm:bulletEnabled val="1"/>
        </dgm:presLayoutVars>
      </dgm:prSet>
      <dgm:spPr/>
    </dgm:pt>
  </dgm:ptLst>
  <dgm:cxnLst>
    <dgm:cxn modelId="{3EF04E09-FC1E-4189-8AE7-9274B4E84B14}" type="presOf" srcId="{1025A28F-B74B-4144-85FA-8609D32D5A05}" destId="{EC0EC7E1-82A0-4A23-B93C-04826F3602D6}" srcOrd="0" destOrd="0" presId="urn:microsoft.com/office/officeart/2005/8/layout/bProcess3"/>
    <dgm:cxn modelId="{77AF840D-ECBE-46FA-902B-F8B6C91D5904}" srcId="{27946A50-C0E2-4247-A5C9-3AE69A58C148}" destId="{4BD80336-F7AD-4671-B63B-50718EECFEC5}" srcOrd="1" destOrd="0" parTransId="{C19C5376-0F1C-47F5-A6B0-9F424D37D9C2}" sibTransId="{E7AB3BDC-258A-45B0-80D0-7F15620FB9A6}"/>
    <dgm:cxn modelId="{EC4E9316-E67E-4607-A7DB-14D89B4B98E0}" srcId="{27946A50-C0E2-4247-A5C9-3AE69A58C148}" destId="{C5AB7CF4-529A-4AA7-BB2B-E5DCF71F5D6E}" srcOrd="4" destOrd="0" parTransId="{B757FB54-2485-4858-AE39-358C691582D1}" sibTransId="{6E867DB0-480F-4B4A-8814-3FC5C79D14A3}"/>
    <dgm:cxn modelId="{2C08391A-C767-42D3-82F6-6585D0DCB109}" srcId="{27946A50-C0E2-4247-A5C9-3AE69A58C148}" destId="{1C59B282-1035-49F4-829F-7D180B93A43C}" srcOrd="3" destOrd="0" parTransId="{FD8065F5-8244-4C85-9E3D-88201C5B12C4}" sibTransId="{B63F5A51-81AC-4B61-AAEF-F86E02555D45}"/>
    <dgm:cxn modelId="{E5A94024-5A5B-4CD4-A031-37262B8E6318}" type="presOf" srcId="{C5AB7CF4-529A-4AA7-BB2B-E5DCF71F5D6E}" destId="{E452F424-D308-43A3-93D5-FB1BE261DF0E}" srcOrd="0" destOrd="0" presId="urn:microsoft.com/office/officeart/2005/8/layout/bProcess3"/>
    <dgm:cxn modelId="{89AE8E31-0802-49A1-8FA9-0FADEE223C9F}" srcId="{27946A50-C0E2-4247-A5C9-3AE69A58C148}" destId="{1025A28F-B74B-4144-85FA-8609D32D5A05}" srcOrd="0" destOrd="0" parTransId="{4A213716-BD96-4A31-B9D1-C59BFAB7EDCC}" sibTransId="{39776DC5-3009-494F-BFB9-CDF269AD1FA4}"/>
    <dgm:cxn modelId="{9EBF0D38-D757-41E8-8CF1-21C637341F48}" type="presOf" srcId="{39776DC5-3009-494F-BFB9-CDF269AD1FA4}" destId="{853B2FF5-8FFF-4540-8643-0EF2DFFE6C00}" srcOrd="1" destOrd="0" presId="urn:microsoft.com/office/officeart/2005/8/layout/bProcess3"/>
    <dgm:cxn modelId="{47F8033B-23EE-4684-9CC9-C60EA2688F5B}" type="presOf" srcId="{2F9CCEC7-7515-4F00-9BD9-BEF025BD86A4}" destId="{0F47B51D-FBAF-4AC6-9D95-8222E61B596C}" srcOrd="0" destOrd="0" presId="urn:microsoft.com/office/officeart/2005/8/layout/bProcess3"/>
    <dgm:cxn modelId="{3F29275B-8D00-473D-AC83-C7428DCFF89D}" type="presOf" srcId="{27946A50-C0E2-4247-A5C9-3AE69A58C148}" destId="{24D6A360-9572-48EA-A661-1454E168F48B}" srcOrd="0" destOrd="0" presId="urn:microsoft.com/office/officeart/2005/8/layout/bProcess3"/>
    <dgm:cxn modelId="{6E1DFC5D-B344-439A-A3AF-9A85781DAA0C}" type="presOf" srcId="{6E867DB0-480F-4B4A-8814-3FC5C79D14A3}" destId="{FADF7AE5-B1BF-4F6B-9FBA-C63A3745264E}" srcOrd="0" destOrd="0" presId="urn:microsoft.com/office/officeart/2005/8/layout/bProcess3"/>
    <dgm:cxn modelId="{A7E65A62-05B7-4798-B3BE-203D59C94103}" type="presOf" srcId="{1DF5446D-FB45-45E6-B745-FFE68C39A1B7}" destId="{E5243F9B-A574-43C0-9C28-3FD21DC4B351}" srcOrd="1" destOrd="0" presId="urn:microsoft.com/office/officeart/2005/8/layout/bProcess3"/>
    <dgm:cxn modelId="{07462243-2ECD-43E2-9F44-DE800F3B5877}" type="presOf" srcId="{522B3828-FB82-4460-8559-C0C952BBF2CD}" destId="{B0D6324D-6833-400B-8843-3AAA251052D7}" srcOrd="1" destOrd="0" presId="urn:microsoft.com/office/officeart/2005/8/layout/bProcess3"/>
    <dgm:cxn modelId="{35ED944A-FDAE-4098-89F4-541D05749A9D}" type="presOf" srcId="{1C59B282-1035-49F4-829F-7D180B93A43C}" destId="{D3B3A9F3-D066-4299-941B-73A62E606DD0}" srcOrd="0" destOrd="0" presId="urn:microsoft.com/office/officeart/2005/8/layout/bProcess3"/>
    <dgm:cxn modelId="{86DA7B4B-454E-479D-B74C-B01E7C053FB4}" type="presOf" srcId="{6E867DB0-480F-4B4A-8814-3FC5C79D14A3}" destId="{3F4D499D-53A3-4730-984D-C2D9770146DD}" srcOrd="1" destOrd="0" presId="urn:microsoft.com/office/officeart/2005/8/layout/bProcess3"/>
    <dgm:cxn modelId="{75127877-8E36-49BD-B990-6B03D79D72F2}" type="presOf" srcId="{E7AB3BDC-258A-45B0-80D0-7F15620FB9A6}" destId="{713B4386-F05D-4DAD-83E8-8374999997A1}" srcOrd="1" destOrd="0" presId="urn:microsoft.com/office/officeart/2005/8/layout/bProcess3"/>
    <dgm:cxn modelId="{176DDB79-E93D-4236-9C27-4FDFED002EB8}" type="presOf" srcId="{9D8E8C4A-C789-40CC-ABD4-3E7B5BFFCB90}" destId="{DBFC24B5-E15A-4DAB-943E-B8FD6C59FF5E}" srcOrd="0" destOrd="0" presId="urn:microsoft.com/office/officeart/2005/8/layout/bProcess3"/>
    <dgm:cxn modelId="{1352E97F-3E6D-4434-BF54-1338D27E64C1}" type="presOf" srcId="{8D0112D1-F3DB-418C-8C70-4DE55A57C826}" destId="{2C0A5C4B-24B9-421E-8888-4923652FCCFE}" srcOrd="1" destOrd="0" presId="urn:microsoft.com/office/officeart/2005/8/layout/bProcess3"/>
    <dgm:cxn modelId="{5878CC83-4EA1-47D8-AB56-56A154C80A29}" type="presOf" srcId="{3B32D917-4B8D-4B54-98F6-50A14F3D586E}" destId="{3A955E56-AE4A-4006-AC94-3283BBD02025}" srcOrd="0" destOrd="0" presId="urn:microsoft.com/office/officeart/2005/8/layout/bProcess3"/>
    <dgm:cxn modelId="{CEF34985-C0C6-4CA1-9E84-008B2D525F18}" srcId="{27946A50-C0E2-4247-A5C9-3AE69A58C148}" destId="{2F9CCEC7-7515-4F00-9BD9-BEF025BD86A4}" srcOrd="5" destOrd="0" parTransId="{D43C85E0-689F-4DAA-A866-45AFE49B6204}" sibTransId="{8D0112D1-F3DB-418C-8C70-4DE55A57C826}"/>
    <dgm:cxn modelId="{C8D659A4-5046-445D-A3AB-024E9652F658}" type="presOf" srcId="{E7AB3BDC-258A-45B0-80D0-7F15620FB9A6}" destId="{11DC8C28-6F1B-4136-9544-C18B7EC37016}" srcOrd="0" destOrd="0" presId="urn:microsoft.com/office/officeart/2005/8/layout/bProcess3"/>
    <dgm:cxn modelId="{D820CAAB-938B-425E-B611-72AE8263E823}" type="presOf" srcId="{1DF5446D-FB45-45E6-B745-FFE68C39A1B7}" destId="{8171FF81-7715-4E4F-AD15-B522DA4BABE8}" srcOrd="0" destOrd="0" presId="urn:microsoft.com/office/officeart/2005/8/layout/bProcess3"/>
    <dgm:cxn modelId="{6366F9B5-A3FD-4634-8858-61ECDDA1FADD}" type="presOf" srcId="{C64B63F5-0149-459A-AB48-728D1C53897E}" destId="{961F2367-924E-4ADD-BF87-245A7693FD1A}" srcOrd="0" destOrd="0" presId="urn:microsoft.com/office/officeart/2005/8/layout/bProcess3"/>
    <dgm:cxn modelId="{F61528BF-56FD-4773-B65F-05B0DE103F69}" srcId="{27946A50-C0E2-4247-A5C9-3AE69A58C148}" destId="{3B32D917-4B8D-4B54-98F6-50A14F3D586E}" srcOrd="7" destOrd="0" parTransId="{74F3796B-0BB0-47D6-BAB6-5AD70F0058DC}" sibTransId="{FFA59C07-B51F-49BB-93D1-F0F281DF4EFB}"/>
    <dgm:cxn modelId="{17ED76CB-ACBE-4DC0-A082-B4B456BC6CF2}" type="presOf" srcId="{522B3828-FB82-4460-8559-C0C952BBF2CD}" destId="{2C540415-4712-4D9A-A3A7-569463326BF8}" srcOrd="0" destOrd="0" presId="urn:microsoft.com/office/officeart/2005/8/layout/bProcess3"/>
    <dgm:cxn modelId="{709D00CC-7C01-428B-B6FA-F316B2081A75}" type="presOf" srcId="{8D0112D1-F3DB-418C-8C70-4DE55A57C826}" destId="{BE9FF999-F877-461B-9FFD-AB52997BEB6B}" srcOrd="0" destOrd="0" presId="urn:microsoft.com/office/officeart/2005/8/layout/bProcess3"/>
    <dgm:cxn modelId="{6DEF37CD-3E12-46F1-B4D6-29152C75AEB6}" srcId="{27946A50-C0E2-4247-A5C9-3AE69A58C148}" destId="{C64B63F5-0149-459A-AB48-728D1C53897E}" srcOrd="2" destOrd="0" parTransId="{5ECC5CAA-8123-46DB-BDD2-E61632995DE8}" sibTransId="{522B3828-FB82-4460-8559-C0C952BBF2CD}"/>
    <dgm:cxn modelId="{BDE3C1CE-2327-413F-A1E5-ED032AC15D92}" type="presOf" srcId="{4BD80336-F7AD-4671-B63B-50718EECFEC5}" destId="{8B56F0D5-7E86-4D80-8A16-75FBE81E39E7}" srcOrd="0" destOrd="0" presId="urn:microsoft.com/office/officeart/2005/8/layout/bProcess3"/>
    <dgm:cxn modelId="{9A4B6AE5-AAD9-44F4-B91B-6D8FCC923E10}" type="presOf" srcId="{39776DC5-3009-494F-BFB9-CDF269AD1FA4}" destId="{0C8E96D7-B6C1-45C2-9351-04DB4C425853}" srcOrd="0" destOrd="0" presId="urn:microsoft.com/office/officeart/2005/8/layout/bProcess3"/>
    <dgm:cxn modelId="{B0A1C3F2-2D6B-4EE3-A57A-4DBD4A0CBB8A}" type="presOf" srcId="{B63F5A51-81AC-4B61-AAEF-F86E02555D45}" destId="{68035B69-D8BB-4A1E-9732-052BA5BAC551}" srcOrd="0" destOrd="0" presId="urn:microsoft.com/office/officeart/2005/8/layout/bProcess3"/>
    <dgm:cxn modelId="{9090ADF7-D8F7-4AAE-9E05-CF881243DCB4}" srcId="{27946A50-C0E2-4247-A5C9-3AE69A58C148}" destId="{9D8E8C4A-C789-40CC-ABD4-3E7B5BFFCB90}" srcOrd="6" destOrd="0" parTransId="{6C82F8A0-D4BE-4BC4-980E-CB2C9FCE0F82}" sibTransId="{1DF5446D-FB45-45E6-B745-FFE68C39A1B7}"/>
    <dgm:cxn modelId="{93E0C8F8-A15E-418C-814D-F50371CCBA62}" type="presOf" srcId="{B63F5A51-81AC-4B61-AAEF-F86E02555D45}" destId="{25070F3E-C79D-40CF-9988-8040CF84E88B}" srcOrd="1" destOrd="0" presId="urn:microsoft.com/office/officeart/2005/8/layout/bProcess3"/>
    <dgm:cxn modelId="{8B9ABF6F-9F6D-43C2-9BB4-C142876D9FA3}" type="presParOf" srcId="{24D6A360-9572-48EA-A661-1454E168F48B}" destId="{EC0EC7E1-82A0-4A23-B93C-04826F3602D6}" srcOrd="0" destOrd="0" presId="urn:microsoft.com/office/officeart/2005/8/layout/bProcess3"/>
    <dgm:cxn modelId="{74432207-860F-4BE6-98F9-F2F227201F29}" type="presParOf" srcId="{24D6A360-9572-48EA-A661-1454E168F48B}" destId="{0C8E96D7-B6C1-45C2-9351-04DB4C425853}" srcOrd="1" destOrd="0" presId="urn:microsoft.com/office/officeart/2005/8/layout/bProcess3"/>
    <dgm:cxn modelId="{A2295028-104A-4FF0-8127-96ADE485D43C}" type="presParOf" srcId="{0C8E96D7-B6C1-45C2-9351-04DB4C425853}" destId="{853B2FF5-8FFF-4540-8643-0EF2DFFE6C00}" srcOrd="0" destOrd="0" presId="urn:microsoft.com/office/officeart/2005/8/layout/bProcess3"/>
    <dgm:cxn modelId="{0EF9E48D-9864-48FF-BFEC-03C0B06E5E2D}" type="presParOf" srcId="{24D6A360-9572-48EA-A661-1454E168F48B}" destId="{8B56F0D5-7E86-4D80-8A16-75FBE81E39E7}" srcOrd="2" destOrd="0" presId="urn:microsoft.com/office/officeart/2005/8/layout/bProcess3"/>
    <dgm:cxn modelId="{92474F72-51B8-4F8B-9CEB-E206CFC991D5}" type="presParOf" srcId="{24D6A360-9572-48EA-A661-1454E168F48B}" destId="{11DC8C28-6F1B-4136-9544-C18B7EC37016}" srcOrd="3" destOrd="0" presId="urn:microsoft.com/office/officeart/2005/8/layout/bProcess3"/>
    <dgm:cxn modelId="{682308C8-91F0-4561-9E99-B3FECB6A24FC}" type="presParOf" srcId="{11DC8C28-6F1B-4136-9544-C18B7EC37016}" destId="{713B4386-F05D-4DAD-83E8-8374999997A1}" srcOrd="0" destOrd="0" presId="urn:microsoft.com/office/officeart/2005/8/layout/bProcess3"/>
    <dgm:cxn modelId="{35D9A431-3143-41D7-B9E2-35A6395176A5}" type="presParOf" srcId="{24D6A360-9572-48EA-A661-1454E168F48B}" destId="{961F2367-924E-4ADD-BF87-245A7693FD1A}" srcOrd="4" destOrd="0" presId="urn:microsoft.com/office/officeart/2005/8/layout/bProcess3"/>
    <dgm:cxn modelId="{E8CCBB08-9F7A-43BE-ACBF-AB8705CD9D30}" type="presParOf" srcId="{24D6A360-9572-48EA-A661-1454E168F48B}" destId="{2C540415-4712-4D9A-A3A7-569463326BF8}" srcOrd="5" destOrd="0" presId="urn:microsoft.com/office/officeart/2005/8/layout/bProcess3"/>
    <dgm:cxn modelId="{862C7DDE-936E-400E-A0BD-05AF89AA9C77}" type="presParOf" srcId="{2C540415-4712-4D9A-A3A7-569463326BF8}" destId="{B0D6324D-6833-400B-8843-3AAA251052D7}" srcOrd="0" destOrd="0" presId="urn:microsoft.com/office/officeart/2005/8/layout/bProcess3"/>
    <dgm:cxn modelId="{01B87170-5662-4EF0-B555-FEE9B9BAA4A6}" type="presParOf" srcId="{24D6A360-9572-48EA-A661-1454E168F48B}" destId="{D3B3A9F3-D066-4299-941B-73A62E606DD0}" srcOrd="6" destOrd="0" presId="urn:microsoft.com/office/officeart/2005/8/layout/bProcess3"/>
    <dgm:cxn modelId="{A9BD360E-A38C-48E1-8CAF-396E76970A0D}" type="presParOf" srcId="{24D6A360-9572-48EA-A661-1454E168F48B}" destId="{68035B69-D8BB-4A1E-9732-052BA5BAC551}" srcOrd="7" destOrd="0" presId="urn:microsoft.com/office/officeart/2005/8/layout/bProcess3"/>
    <dgm:cxn modelId="{0D83DC95-1500-48A1-8D53-D696C5C2AEA6}" type="presParOf" srcId="{68035B69-D8BB-4A1E-9732-052BA5BAC551}" destId="{25070F3E-C79D-40CF-9988-8040CF84E88B}" srcOrd="0" destOrd="0" presId="urn:microsoft.com/office/officeart/2005/8/layout/bProcess3"/>
    <dgm:cxn modelId="{76865596-862B-4C2F-8F40-DABA8DF6D527}" type="presParOf" srcId="{24D6A360-9572-48EA-A661-1454E168F48B}" destId="{E452F424-D308-43A3-93D5-FB1BE261DF0E}" srcOrd="8" destOrd="0" presId="urn:microsoft.com/office/officeart/2005/8/layout/bProcess3"/>
    <dgm:cxn modelId="{625657AB-EB22-4FFE-9ED6-80FD15CD6A24}" type="presParOf" srcId="{24D6A360-9572-48EA-A661-1454E168F48B}" destId="{FADF7AE5-B1BF-4F6B-9FBA-C63A3745264E}" srcOrd="9" destOrd="0" presId="urn:microsoft.com/office/officeart/2005/8/layout/bProcess3"/>
    <dgm:cxn modelId="{0B678716-A457-4C28-A456-0431EF7A17CE}" type="presParOf" srcId="{FADF7AE5-B1BF-4F6B-9FBA-C63A3745264E}" destId="{3F4D499D-53A3-4730-984D-C2D9770146DD}" srcOrd="0" destOrd="0" presId="urn:microsoft.com/office/officeart/2005/8/layout/bProcess3"/>
    <dgm:cxn modelId="{FB3C1CF2-5139-4ED4-A989-EB7D22E7ED33}" type="presParOf" srcId="{24D6A360-9572-48EA-A661-1454E168F48B}" destId="{0F47B51D-FBAF-4AC6-9D95-8222E61B596C}" srcOrd="10" destOrd="0" presId="urn:microsoft.com/office/officeart/2005/8/layout/bProcess3"/>
    <dgm:cxn modelId="{66CA1B70-42FC-4299-ACEF-961DBF53D454}" type="presParOf" srcId="{24D6A360-9572-48EA-A661-1454E168F48B}" destId="{BE9FF999-F877-461B-9FFD-AB52997BEB6B}" srcOrd="11" destOrd="0" presId="urn:microsoft.com/office/officeart/2005/8/layout/bProcess3"/>
    <dgm:cxn modelId="{BAD338BE-F350-4B44-BF52-0299221EFCC0}" type="presParOf" srcId="{BE9FF999-F877-461B-9FFD-AB52997BEB6B}" destId="{2C0A5C4B-24B9-421E-8888-4923652FCCFE}" srcOrd="0" destOrd="0" presId="urn:microsoft.com/office/officeart/2005/8/layout/bProcess3"/>
    <dgm:cxn modelId="{055BE7DA-63E9-4E38-A18F-7486B1019190}" type="presParOf" srcId="{24D6A360-9572-48EA-A661-1454E168F48B}" destId="{DBFC24B5-E15A-4DAB-943E-B8FD6C59FF5E}" srcOrd="12" destOrd="0" presId="urn:microsoft.com/office/officeart/2005/8/layout/bProcess3"/>
    <dgm:cxn modelId="{958C8FB8-38D1-4176-A226-8FC079A3AE33}" type="presParOf" srcId="{24D6A360-9572-48EA-A661-1454E168F48B}" destId="{8171FF81-7715-4E4F-AD15-B522DA4BABE8}" srcOrd="13" destOrd="0" presId="urn:microsoft.com/office/officeart/2005/8/layout/bProcess3"/>
    <dgm:cxn modelId="{DD608382-8FA3-4780-B4C6-FD10258296DA}" type="presParOf" srcId="{8171FF81-7715-4E4F-AD15-B522DA4BABE8}" destId="{E5243F9B-A574-43C0-9C28-3FD21DC4B351}" srcOrd="0" destOrd="0" presId="urn:microsoft.com/office/officeart/2005/8/layout/bProcess3"/>
    <dgm:cxn modelId="{31EA323F-C0C0-480C-939B-F0B023693D36}" type="presParOf" srcId="{24D6A360-9572-48EA-A661-1454E168F48B}" destId="{3A955E56-AE4A-4006-AC94-3283BBD02025}" srcOrd="14"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57CBC5-2A52-499E-9DCD-BA0F2FB123CC}" type="doc">
      <dgm:prSet loTypeId="urn:diagrams.loki3.com/BracketList" loCatId="list" qsTypeId="urn:microsoft.com/office/officeart/2005/8/quickstyle/simple1" qsCatId="simple" csTypeId="urn:microsoft.com/office/officeart/2005/8/colors/accent1_2" csCatId="accent1" phldr="1"/>
      <dgm:spPr/>
      <dgm:t>
        <a:bodyPr/>
        <a:lstStyle/>
        <a:p>
          <a:endParaRPr lang="en-CA"/>
        </a:p>
      </dgm:t>
    </dgm:pt>
    <dgm:pt modelId="{3DB687F6-B882-4AAD-AED5-0FCC226286C8}">
      <dgm:prSet custT="1"/>
      <dgm:spPr/>
      <dgm:t>
        <a:bodyPr/>
        <a:lstStyle/>
        <a:p>
          <a:pPr marL="180975" indent="-180975" algn="ctr"/>
          <a:r>
            <a:rPr lang="en-US" sz="1800" b="0" dirty="0">
              <a:solidFill>
                <a:schemeClr val="tx1"/>
              </a:solidFill>
              <a:latin typeface="Arial" panose="020B0604020202020204" pitchFamily="34" charset="0"/>
              <a:cs typeface="Arial" panose="020B0604020202020204" pitchFamily="34" charset="0"/>
            </a:rPr>
            <a:t>Limited exception:</a:t>
          </a:r>
          <a:endParaRPr lang="en-CA" sz="1800" dirty="0">
            <a:solidFill>
              <a:schemeClr val="tx1"/>
            </a:solidFill>
            <a:latin typeface="Arial" panose="020B0604020202020204" pitchFamily="34" charset="0"/>
            <a:cs typeface="Arial" panose="020B0604020202020204" pitchFamily="34" charset="0"/>
          </a:endParaRPr>
        </a:p>
      </dgm:t>
    </dgm:pt>
    <dgm:pt modelId="{03973577-CF7F-4982-9286-150A24F77618}" type="parTrans" cxnId="{69E92BD8-38ED-4753-A846-7E6CC6FC8545}">
      <dgm:prSet/>
      <dgm:spPr/>
      <dgm:t>
        <a:bodyPr/>
        <a:lstStyle/>
        <a:p>
          <a:endParaRPr lang="en-CA"/>
        </a:p>
      </dgm:t>
    </dgm:pt>
    <dgm:pt modelId="{FEDBD809-A07B-4038-B583-AFE4032439F3}" type="sibTrans" cxnId="{69E92BD8-38ED-4753-A846-7E6CC6FC8545}">
      <dgm:prSet/>
      <dgm:spPr/>
      <dgm:t>
        <a:bodyPr/>
        <a:lstStyle/>
        <a:p>
          <a:endParaRPr lang="en-CA"/>
        </a:p>
      </dgm:t>
    </dgm:pt>
    <dgm:pt modelId="{DCDF0A55-954F-43A2-89B8-F0D139423DF8}">
      <dgm:prSet custT="1"/>
      <dgm:spPr>
        <a:noFill/>
        <a:ln>
          <a:solidFill>
            <a:srgbClr val="0073E5"/>
          </a:solidFill>
        </a:ln>
      </dgm:spPr>
      <dgm:t>
        <a:bodyPr/>
        <a:lstStyle/>
        <a:p>
          <a:pPr marL="271463" indent="-271463">
            <a:lnSpc>
              <a:spcPct val="100000"/>
            </a:lnSpc>
            <a:buNone/>
          </a:pPr>
          <a:r>
            <a:rPr lang="en-US" sz="1800" b="0" dirty="0">
              <a:solidFill>
                <a:schemeClr val="tx1"/>
              </a:solidFill>
              <a:latin typeface="Arial" panose="020B0604020202020204" pitchFamily="34" charset="0"/>
              <a:cs typeface="Arial" panose="020B0604020202020204" pitchFamily="34" charset="0"/>
            </a:rPr>
            <a:t>‒	Ontario Reg. 4.01 under </a:t>
          </a:r>
          <a:r>
            <a:rPr lang="en-US" sz="1800" b="0" i="1" dirty="0">
              <a:solidFill>
                <a:schemeClr val="tx1"/>
              </a:solidFill>
              <a:latin typeface="Arial" panose="020B0604020202020204" pitchFamily="34" charset="0"/>
              <a:cs typeface="Arial" panose="020B0604020202020204" pitchFamily="34" charset="0"/>
            </a:rPr>
            <a:t>Charities Accounting Act</a:t>
          </a:r>
          <a:r>
            <a:rPr lang="en-US" sz="1800" b="0" dirty="0">
              <a:solidFill>
                <a:schemeClr val="tx1"/>
              </a:solidFill>
              <a:latin typeface="Arial" panose="020B0604020202020204" pitchFamily="34" charset="0"/>
              <a:cs typeface="Arial" panose="020B0604020202020204" pitchFamily="34" charset="0"/>
            </a:rPr>
            <a:t> (Ontario)(“CAA”) and related PGT Guidance permit remuneration of directors who provide certain services to the corporation without court order</a:t>
          </a:r>
          <a:endParaRPr lang="en-CA" sz="1800" dirty="0">
            <a:solidFill>
              <a:schemeClr val="tx1"/>
            </a:solidFill>
            <a:latin typeface="Arial" panose="020B0604020202020204" pitchFamily="34" charset="0"/>
            <a:cs typeface="Arial" panose="020B0604020202020204" pitchFamily="34" charset="0"/>
          </a:endParaRPr>
        </a:p>
      </dgm:t>
    </dgm:pt>
    <dgm:pt modelId="{0D2A27FB-4059-4DA1-A63D-14DB0F862850}" type="parTrans" cxnId="{A1FC7877-ED30-4212-8BDD-D7C182C430DC}">
      <dgm:prSet/>
      <dgm:spPr/>
      <dgm:t>
        <a:bodyPr/>
        <a:lstStyle/>
        <a:p>
          <a:endParaRPr lang="en-CA"/>
        </a:p>
      </dgm:t>
    </dgm:pt>
    <dgm:pt modelId="{A4E9540C-3FF0-4BC2-B490-4E2A09220479}" type="sibTrans" cxnId="{A1FC7877-ED30-4212-8BDD-D7C182C430DC}">
      <dgm:prSet/>
      <dgm:spPr/>
      <dgm:t>
        <a:bodyPr/>
        <a:lstStyle/>
        <a:p>
          <a:endParaRPr lang="en-CA"/>
        </a:p>
      </dgm:t>
    </dgm:pt>
    <dgm:pt modelId="{7187B448-74FE-413B-8A76-4902D25F4FE0}">
      <dgm:prSet custT="1"/>
      <dgm:spPr>
        <a:noFill/>
        <a:ln>
          <a:solidFill>
            <a:srgbClr val="0073E5"/>
          </a:solidFill>
        </a:ln>
      </dgm:spPr>
      <dgm:t>
        <a:bodyPr/>
        <a:lstStyle/>
        <a:p>
          <a:pPr marL="271463" indent="-271463">
            <a:lnSpc>
              <a:spcPct val="100000"/>
            </a:lnSpc>
            <a:buNone/>
          </a:pPr>
          <a:r>
            <a:rPr lang="en-US" sz="1800" b="0" dirty="0">
              <a:solidFill>
                <a:schemeClr val="tx1"/>
              </a:solidFill>
              <a:latin typeface="Arial" panose="020B0604020202020204" pitchFamily="34" charset="0"/>
              <a:cs typeface="Arial" panose="020B0604020202020204" pitchFamily="34" charset="0"/>
            </a:rPr>
            <a:t>‒	If the remuneration is authorized by a formal court order (open court) or a consent order through the PGT under CAA, section 13</a:t>
          </a:r>
          <a:endParaRPr lang="en-CA" sz="1800" dirty="0">
            <a:solidFill>
              <a:schemeClr val="tx1"/>
            </a:solidFill>
            <a:latin typeface="Arial" panose="020B0604020202020204" pitchFamily="34" charset="0"/>
            <a:cs typeface="Arial" panose="020B0604020202020204" pitchFamily="34" charset="0"/>
          </a:endParaRPr>
        </a:p>
      </dgm:t>
    </dgm:pt>
    <dgm:pt modelId="{D1937D96-DFA3-4B45-8AB5-74EB83E25EC0}" type="parTrans" cxnId="{1BA7FE90-EF1F-46E3-A395-49AC26848091}">
      <dgm:prSet/>
      <dgm:spPr/>
      <dgm:t>
        <a:bodyPr/>
        <a:lstStyle/>
        <a:p>
          <a:endParaRPr lang="en-CA"/>
        </a:p>
      </dgm:t>
    </dgm:pt>
    <dgm:pt modelId="{F6CF3DE9-F9A5-4B49-9FC0-0F229EB2CE2C}" type="sibTrans" cxnId="{1BA7FE90-EF1F-46E3-A395-49AC26848091}">
      <dgm:prSet/>
      <dgm:spPr/>
      <dgm:t>
        <a:bodyPr/>
        <a:lstStyle/>
        <a:p>
          <a:endParaRPr lang="en-CA"/>
        </a:p>
      </dgm:t>
    </dgm:pt>
    <dgm:pt modelId="{AE97664B-0908-4098-B081-65D51156F8E4}" type="pres">
      <dgm:prSet presAssocID="{5A57CBC5-2A52-499E-9DCD-BA0F2FB123CC}" presName="Name0" presStyleCnt="0">
        <dgm:presLayoutVars>
          <dgm:dir/>
          <dgm:animLvl val="lvl"/>
          <dgm:resizeHandles val="exact"/>
        </dgm:presLayoutVars>
      </dgm:prSet>
      <dgm:spPr/>
    </dgm:pt>
    <dgm:pt modelId="{E4541EFE-F5D7-4405-BA8B-EDBBA56B4903}" type="pres">
      <dgm:prSet presAssocID="{3DB687F6-B882-4AAD-AED5-0FCC226286C8}" presName="linNode" presStyleCnt="0"/>
      <dgm:spPr/>
    </dgm:pt>
    <dgm:pt modelId="{DED25A25-EF22-422C-8FE0-EA254AE0E286}" type="pres">
      <dgm:prSet presAssocID="{3DB687F6-B882-4AAD-AED5-0FCC226286C8}" presName="parTx" presStyleLbl="revTx" presStyleIdx="0" presStyleCnt="1" custScaleX="103715" custScaleY="468259">
        <dgm:presLayoutVars>
          <dgm:chMax val="1"/>
          <dgm:bulletEnabled val="1"/>
        </dgm:presLayoutVars>
      </dgm:prSet>
      <dgm:spPr/>
    </dgm:pt>
    <dgm:pt modelId="{AACAF074-0CD1-4D83-821E-D5C2966C3698}" type="pres">
      <dgm:prSet presAssocID="{3DB687F6-B882-4AAD-AED5-0FCC226286C8}" presName="bracket" presStyleLbl="parChTrans1D1" presStyleIdx="0" presStyleCnt="1" custScaleX="210984" custScaleY="112972" custLinFactNeighborX="-30731"/>
      <dgm:spPr>
        <a:ln>
          <a:solidFill>
            <a:srgbClr val="060099"/>
          </a:solidFill>
        </a:ln>
      </dgm:spPr>
    </dgm:pt>
    <dgm:pt modelId="{65F47CDE-7B67-4E92-9F8D-B0ED0ACD79BC}" type="pres">
      <dgm:prSet presAssocID="{3DB687F6-B882-4AAD-AED5-0FCC226286C8}" presName="spH" presStyleCnt="0"/>
      <dgm:spPr/>
    </dgm:pt>
    <dgm:pt modelId="{A5529AE5-4B89-4C7C-8F56-96335BE95731}" type="pres">
      <dgm:prSet presAssocID="{3DB687F6-B882-4AAD-AED5-0FCC226286C8}" presName="desTx" presStyleLbl="node1" presStyleIdx="0" presStyleCnt="1" custScaleX="98634" custScaleY="123092" custLinFactNeighborX="-93968">
        <dgm:presLayoutVars>
          <dgm:bulletEnabled val="1"/>
        </dgm:presLayoutVars>
      </dgm:prSet>
      <dgm:spPr/>
    </dgm:pt>
  </dgm:ptLst>
  <dgm:cxnLst>
    <dgm:cxn modelId="{AEA3FD46-8961-476F-BBF8-704F5D0EB64B}" type="presOf" srcId="{5A57CBC5-2A52-499E-9DCD-BA0F2FB123CC}" destId="{AE97664B-0908-4098-B081-65D51156F8E4}" srcOrd="0" destOrd="0" presId="urn:diagrams.loki3.com/BracketList"/>
    <dgm:cxn modelId="{A1FC7877-ED30-4212-8BDD-D7C182C430DC}" srcId="{3DB687F6-B882-4AAD-AED5-0FCC226286C8}" destId="{DCDF0A55-954F-43A2-89B8-F0D139423DF8}" srcOrd="0" destOrd="0" parTransId="{0D2A27FB-4059-4DA1-A63D-14DB0F862850}" sibTransId="{A4E9540C-3FF0-4BC2-B490-4E2A09220479}"/>
    <dgm:cxn modelId="{1BA7FE90-EF1F-46E3-A395-49AC26848091}" srcId="{3DB687F6-B882-4AAD-AED5-0FCC226286C8}" destId="{7187B448-74FE-413B-8A76-4902D25F4FE0}" srcOrd="1" destOrd="0" parTransId="{D1937D96-DFA3-4B45-8AB5-74EB83E25EC0}" sibTransId="{F6CF3DE9-F9A5-4B49-9FC0-0F229EB2CE2C}"/>
    <dgm:cxn modelId="{69E92BD8-38ED-4753-A846-7E6CC6FC8545}" srcId="{5A57CBC5-2A52-499E-9DCD-BA0F2FB123CC}" destId="{3DB687F6-B882-4AAD-AED5-0FCC226286C8}" srcOrd="0" destOrd="0" parTransId="{03973577-CF7F-4982-9286-150A24F77618}" sibTransId="{FEDBD809-A07B-4038-B583-AFE4032439F3}"/>
    <dgm:cxn modelId="{584B50EC-BB56-40B5-B521-2077DAB0AE45}" type="presOf" srcId="{3DB687F6-B882-4AAD-AED5-0FCC226286C8}" destId="{DED25A25-EF22-422C-8FE0-EA254AE0E286}" srcOrd="0" destOrd="0" presId="urn:diagrams.loki3.com/BracketList"/>
    <dgm:cxn modelId="{74AF30F3-E49C-4E0D-BAF5-03824D721EDB}" type="presOf" srcId="{7187B448-74FE-413B-8A76-4902D25F4FE0}" destId="{A5529AE5-4B89-4C7C-8F56-96335BE95731}" srcOrd="0" destOrd="1" presId="urn:diagrams.loki3.com/BracketList"/>
    <dgm:cxn modelId="{90091AF9-F903-4861-A225-EF7373E8C0D0}" type="presOf" srcId="{DCDF0A55-954F-43A2-89B8-F0D139423DF8}" destId="{A5529AE5-4B89-4C7C-8F56-96335BE95731}" srcOrd="0" destOrd="0" presId="urn:diagrams.loki3.com/BracketList"/>
    <dgm:cxn modelId="{7AB35370-4499-4C6C-93B8-5C3BCD524BFA}" type="presParOf" srcId="{AE97664B-0908-4098-B081-65D51156F8E4}" destId="{E4541EFE-F5D7-4405-BA8B-EDBBA56B4903}" srcOrd="0" destOrd="0" presId="urn:diagrams.loki3.com/BracketList"/>
    <dgm:cxn modelId="{DBC7732C-3416-410E-A002-C6A5F6149764}" type="presParOf" srcId="{E4541EFE-F5D7-4405-BA8B-EDBBA56B4903}" destId="{DED25A25-EF22-422C-8FE0-EA254AE0E286}" srcOrd="0" destOrd="0" presId="urn:diagrams.loki3.com/BracketList"/>
    <dgm:cxn modelId="{8AAA83E8-4F54-4167-A526-75865293BAFD}" type="presParOf" srcId="{E4541EFE-F5D7-4405-BA8B-EDBBA56B4903}" destId="{AACAF074-0CD1-4D83-821E-D5C2966C3698}" srcOrd="1" destOrd="0" presId="urn:diagrams.loki3.com/BracketList"/>
    <dgm:cxn modelId="{A45121D1-E56D-4F6E-B2E9-7B61A19391D7}" type="presParOf" srcId="{E4541EFE-F5D7-4405-BA8B-EDBBA56B4903}" destId="{65F47CDE-7B67-4E92-9F8D-B0ED0ACD79BC}" srcOrd="2" destOrd="0" presId="urn:diagrams.loki3.com/BracketList"/>
    <dgm:cxn modelId="{7FF77722-E422-4AEB-A68F-1F4A60238FF5}" type="presParOf" srcId="{E4541EFE-F5D7-4405-BA8B-EDBBA56B4903}" destId="{A5529AE5-4B89-4C7C-8F56-96335BE95731}"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5365B8-FE04-422D-B3C9-D1FB9869AA66}" type="doc">
      <dgm:prSet loTypeId="urn:diagrams.loki3.com/BracketList" loCatId="list" qsTypeId="urn:microsoft.com/office/officeart/2005/8/quickstyle/simple1" qsCatId="simple" csTypeId="urn:microsoft.com/office/officeart/2005/8/colors/accent1_2" csCatId="accent1" phldr="1"/>
      <dgm:spPr/>
      <dgm:t>
        <a:bodyPr/>
        <a:lstStyle/>
        <a:p>
          <a:endParaRPr lang="en-CA"/>
        </a:p>
      </dgm:t>
    </dgm:pt>
    <dgm:pt modelId="{83A53C46-0B33-44A8-B556-991D021E9B74}">
      <dgm:prSet custT="1"/>
      <dgm:spPr/>
      <dgm:t>
        <a:bodyPr/>
        <a:lstStyle/>
        <a:p>
          <a:r>
            <a:rPr lang="en-US" sz="1600" b="0" dirty="0">
              <a:solidFill>
                <a:schemeClr val="tx1"/>
              </a:solidFill>
              <a:latin typeface="Arial" panose="020B0604020202020204" pitchFamily="34" charset="0"/>
              <a:cs typeface="Arial" panose="020B0604020202020204" pitchFamily="34" charset="0"/>
            </a:rPr>
            <a:t>Annual Meetings</a:t>
          </a:r>
          <a:endParaRPr lang="en-CA" sz="1600" dirty="0">
            <a:solidFill>
              <a:schemeClr val="tx1"/>
            </a:solidFill>
            <a:latin typeface="Arial" panose="020B0604020202020204" pitchFamily="34" charset="0"/>
            <a:cs typeface="Arial" panose="020B0604020202020204" pitchFamily="34" charset="0"/>
          </a:endParaRPr>
        </a:p>
      </dgm:t>
    </dgm:pt>
    <dgm:pt modelId="{D9F931C7-9886-4D27-8AE0-AE848F0368E1}" type="parTrans" cxnId="{94F68201-D619-48C2-81A5-31726AA097CE}">
      <dgm:prSet/>
      <dgm:spPr/>
      <dgm:t>
        <a:bodyPr/>
        <a:lstStyle/>
        <a:p>
          <a:endParaRPr lang="en-CA"/>
        </a:p>
      </dgm:t>
    </dgm:pt>
    <dgm:pt modelId="{9760603F-613E-4B8C-AD55-F2EE743E4696}" type="sibTrans" cxnId="{94F68201-D619-48C2-81A5-31726AA097CE}">
      <dgm:prSet/>
      <dgm:spPr/>
      <dgm:t>
        <a:bodyPr/>
        <a:lstStyle/>
        <a:p>
          <a:endParaRPr lang="en-CA"/>
        </a:p>
      </dgm:t>
    </dgm:pt>
    <dgm:pt modelId="{F7F1D902-6A51-460E-B287-5A95306877DF}">
      <dgm:prSet custT="1"/>
      <dgm:spPr>
        <a:noFill/>
        <a:ln>
          <a:solidFill>
            <a:schemeClr val="bg1"/>
          </a:solidFill>
        </a:ln>
      </dgm:spPr>
      <dgm:t>
        <a:bodyPr lIns="108000"/>
        <a:lstStyle/>
        <a:p>
          <a:pPr marL="0" indent="0">
            <a:buNone/>
            <a:tabLst/>
          </a:pPr>
          <a:r>
            <a:rPr lang="en-US" sz="1600" b="0" dirty="0">
              <a:solidFill>
                <a:schemeClr val="tx1"/>
              </a:solidFill>
              <a:latin typeface="Arial" panose="020B0604020202020204" pitchFamily="34" charset="0"/>
              <a:cs typeface="Arial" panose="020B0604020202020204" pitchFamily="34" charset="0"/>
            </a:rPr>
            <a:t>Must be held within 18 months from incorporation and not later than 15 months after holding the preceding annual meeting</a:t>
          </a:r>
          <a:endParaRPr lang="en-CA" sz="1600" dirty="0">
            <a:solidFill>
              <a:schemeClr val="tx1"/>
            </a:solidFill>
            <a:latin typeface="Arial" panose="020B0604020202020204" pitchFamily="34" charset="0"/>
            <a:cs typeface="Arial" panose="020B0604020202020204" pitchFamily="34" charset="0"/>
          </a:endParaRPr>
        </a:p>
      </dgm:t>
    </dgm:pt>
    <dgm:pt modelId="{CDC406B6-9042-4DDE-9FFE-BB486BFE7A3F}" type="parTrans" cxnId="{4B41A8CB-3535-4ECE-9D92-7EE9DB935F44}">
      <dgm:prSet/>
      <dgm:spPr/>
      <dgm:t>
        <a:bodyPr/>
        <a:lstStyle/>
        <a:p>
          <a:endParaRPr lang="en-CA"/>
        </a:p>
      </dgm:t>
    </dgm:pt>
    <dgm:pt modelId="{D2AE658B-3B1C-46CE-AC47-BB8C22166F6C}" type="sibTrans" cxnId="{4B41A8CB-3535-4ECE-9D92-7EE9DB935F44}">
      <dgm:prSet/>
      <dgm:spPr/>
      <dgm:t>
        <a:bodyPr/>
        <a:lstStyle/>
        <a:p>
          <a:endParaRPr lang="en-CA"/>
        </a:p>
      </dgm:t>
    </dgm:pt>
    <dgm:pt modelId="{8CDB8154-8485-4483-A41B-F85A5EA7AB4F}">
      <dgm:prSet custT="1"/>
      <dgm:spPr/>
      <dgm:t>
        <a:bodyPr/>
        <a:lstStyle/>
        <a:p>
          <a:r>
            <a:rPr lang="en-US" sz="1600" b="0" dirty="0">
              <a:solidFill>
                <a:schemeClr val="tx1"/>
              </a:solidFill>
              <a:latin typeface="Arial" panose="020B0604020202020204" pitchFamily="34" charset="0"/>
              <a:cs typeface="Arial" panose="020B0604020202020204" pitchFamily="34" charset="0"/>
            </a:rPr>
            <a:t>Special Meetings</a:t>
          </a:r>
          <a:endParaRPr lang="en-CA" sz="1600" dirty="0">
            <a:solidFill>
              <a:schemeClr val="tx1"/>
            </a:solidFill>
            <a:latin typeface="Arial" panose="020B0604020202020204" pitchFamily="34" charset="0"/>
            <a:cs typeface="Arial" panose="020B0604020202020204" pitchFamily="34" charset="0"/>
          </a:endParaRPr>
        </a:p>
      </dgm:t>
    </dgm:pt>
    <dgm:pt modelId="{4C624E33-2001-40EF-8127-3E0974EF1463}" type="parTrans" cxnId="{F57C7BD2-DE55-4EA8-843D-BFE675802FAD}">
      <dgm:prSet/>
      <dgm:spPr/>
      <dgm:t>
        <a:bodyPr/>
        <a:lstStyle/>
        <a:p>
          <a:endParaRPr lang="en-CA"/>
        </a:p>
      </dgm:t>
    </dgm:pt>
    <dgm:pt modelId="{6350A2A6-0920-4157-ADBA-A032B9D5F664}" type="sibTrans" cxnId="{F57C7BD2-DE55-4EA8-843D-BFE675802FAD}">
      <dgm:prSet/>
      <dgm:spPr/>
      <dgm:t>
        <a:bodyPr/>
        <a:lstStyle/>
        <a:p>
          <a:endParaRPr lang="en-CA"/>
        </a:p>
      </dgm:t>
    </dgm:pt>
    <dgm:pt modelId="{650F0F71-95A0-42B2-9B01-B7EC0DD37FF4}">
      <dgm:prSet custT="1"/>
      <dgm:spPr>
        <a:noFill/>
        <a:ln>
          <a:solidFill>
            <a:srgbClr val="0073E5"/>
          </a:solidFill>
        </a:ln>
      </dgm:spPr>
      <dgm:t>
        <a:bodyPr lIns="108000"/>
        <a:lstStyle/>
        <a:p>
          <a:pPr marL="0" indent="0">
            <a:buNone/>
          </a:pPr>
          <a:r>
            <a:rPr lang="en-US" sz="1600" b="0" dirty="0">
              <a:solidFill>
                <a:schemeClr val="tx1"/>
              </a:solidFill>
              <a:latin typeface="Arial" panose="020B0604020202020204" pitchFamily="34" charset="0"/>
              <a:cs typeface="Arial" panose="020B0604020202020204" pitchFamily="34" charset="0"/>
            </a:rPr>
            <a:t>May be called by board at any time or requisitioned by members</a:t>
          </a:r>
          <a:endParaRPr lang="en-CA" sz="1600" dirty="0">
            <a:solidFill>
              <a:schemeClr val="tx1"/>
            </a:solidFill>
            <a:latin typeface="Arial" panose="020B0604020202020204" pitchFamily="34" charset="0"/>
            <a:cs typeface="Arial" panose="020B0604020202020204" pitchFamily="34" charset="0"/>
          </a:endParaRPr>
        </a:p>
      </dgm:t>
    </dgm:pt>
    <dgm:pt modelId="{78C02113-C397-474F-ACFC-052BBAFF6B16}" type="parTrans" cxnId="{10AD2FB0-1E59-4505-BF7E-DB4052698D07}">
      <dgm:prSet/>
      <dgm:spPr/>
      <dgm:t>
        <a:bodyPr/>
        <a:lstStyle/>
        <a:p>
          <a:endParaRPr lang="en-CA"/>
        </a:p>
      </dgm:t>
    </dgm:pt>
    <dgm:pt modelId="{5139D5AA-7991-4A09-90A6-7DF50A280E44}" type="sibTrans" cxnId="{10AD2FB0-1E59-4505-BF7E-DB4052698D07}">
      <dgm:prSet/>
      <dgm:spPr/>
      <dgm:t>
        <a:bodyPr/>
        <a:lstStyle/>
        <a:p>
          <a:endParaRPr lang="en-CA"/>
        </a:p>
      </dgm:t>
    </dgm:pt>
    <dgm:pt modelId="{9BA58897-6E2D-48A2-98A0-D9695D6B7B39}">
      <dgm:prSet custT="1"/>
      <dgm:spPr/>
      <dgm:t>
        <a:bodyPr/>
        <a:lstStyle/>
        <a:p>
          <a:r>
            <a:rPr lang="en-US" sz="1600" b="0" dirty="0">
              <a:solidFill>
                <a:schemeClr val="tx1"/>
              </a:solidFill>
              <a:latin typeface="Arial" panose="020B0604020202020204" pitchFamily="34" charset="0"/>
              <a:cs typeface="Arial" panose="020B0604020202020204" pitchFamily="34" charset="0"/>
            </a:rPr>
            <a:t>Notice of Meeting</a:t>
          </a:r>
          <a:endParaRPr lang="en-CA" sz="1600" dirty="0">
            <a:solidFill>
              <a:schemeClr val="tx1"/>
            </a:solidFill>
            <a:latin typeface="Arial" panose="020B0604020202020204" pitchFamily="34" charset="0"/>
            <a:cs typeface="Arial" panose="020B0604020202020204" pitchFamily="34" charset="0"/>
          </a:endParaRPr>
        </a:p>
      </dgm:t>
    </dgm:pt>
    <dgm:pt modelId="{85FEC530-8B63-46E3-A168-3D70DB5CD010}" type="parTrans" cxnId="{D374F06E-9699-41BF-89A1-5812AF3545DB}">
      <dgm:prSet/>
      <dgm:spPr/>
      <dgm:t>
        <a:bodyPr/>
        <a:lstStyle/>
        <a:p>
          <a:endParaRPr lang="en-CA"/>
        </a:p>
      </dgm:t>
    </dgm:pt>
    <dgm:pt modelId="{76AB4766-DAEC-4F1C-9E19-F7E3E671446B}" type="sibTrans" cxnId="{D374F06E-9699-41BF-89A1-5812AF3545DB}">
      <dgm:prSet/>
      <dgm:spPr/>
      <dgm:t>
        <a:bodyPr/>
        <a:lstStyle/>
        <a:p>
          <a:endParaRPr lang="en-CA"/>
        </a:p>
      </dgm:t>
    </dgm:pt>
    <dgm:pt modelId="{64168C6E-A05F-4BF5-B8D7-746107079AE6}">
      <dgm:prSet custT="1"/>
      <dgm:spPr>
        <a:noFill/>
        <a:ln>
          <a:solidFill>
            <a:schemeClr val="bg1"/>
          </a:solidFill>
        </a:ln>
      </dgm:spPr>
      <dgm:t>
        <a:bodyPr lIns="108000"/>
        <a:lstStyle/>
        <a:p>
          <a:pPr marL="0" indent="0">
            <a:buNone/>
          </a:pPr>
          <a:r>
            <a:rPr lang="en-US" sz="1600" b="0" dirty="0">
              <a:solidFill>
                <a:schemeClr val="tx1"/>
              </a:solidFill>
              <a:latin typeface="Arial" panose="020B0604020202020204" pitchFamily="34" charset="0"/>
              <a:cs typeface="Arial" panose="020B0604020202020204" pitchFamily="34" charset="0"/>
            </a:rPr>
            <a:t>Must be given 10 to 50 days before the meeting </a:t>
          </a:r>
          <a:endParaRPr lang="en-CA" sz="1600" dirty="0">
            <a:solidFill>
              <a:schemeClr val="tx1"/>
            </a:solidFill>
            <a:latin typeface="Arial" panose="020B0604020202020204" pitchFamily="34" charset="0"/>
            <a:cs typeface="Arial" panose="020B0604020202020204" pitchFamily="34" charset="0"/>
          </a:endParaRPr>
        </a:p>
      </dgm:t>
    </dgm:pt>
    <dgm:pt modelId="{733A3415-DB34-4083-AD3C-B8D2C7CE6E4B}" type="parTrans" cxnId="{4729CFD9-5DF4-493F-BA45-33EC7E217A6D}">
      <dgm:prSet/>
      <dgm:spPr/>
      <dgm:t>
        <a:bodyPr/>
        <a:lstStyle/>
        <a:p>
          <a:endParaRPr lang="en-CA"/>
        </a:p>
      </dgm:t>
    </dgm:pt>
    <dgm:pt modelId="{9430F2B5-1780-4247-8BE3-E3963C979D26}" type="sibTrans" cxnId="{4729CFD9-5DF4-493F-BA45-33EC7E217A6D}">
      <dgm:prSet/>
      <dgm:spPr/>
      <dgm:t>
        <a:bodyPr/>
        <a:lstStyle/>
        <a:p>
          <a:endParaRPr lang="en-CA"/>
        </a:p>
      </dgm:t>
    </dgm:pt>
    <dgm:pt modelId="{0AA0940D-0522-44F6-AF71-97E2FA5F9CCF}" type="pres">
      <dgm:prSet presAssocID="{B35365B8-FE04-422D-B3C9-D1FB9869AA66}" presName="Name0" presStyleCnt="0">
        <dgm:presLayoutVars>
          <dgm:dir/>
          <dgm:animLvl val="lvl"/>
          <dgm:resizeHandles val="exact"/>
        </dgm:presLayoutVars>
      </dgm:prSet>
      <dgm:spPr/>
    </dgm:pt>
    <dgm:pt modelId="{EE1F9C08-4C4D-49D6-9DE2-F424CB48E9BA}" type="pres">
      <dgm:prSet presAssocID="{83A53C46-0B33-44A8-B556-991D021E9B74}" presName="linNode" presStyleCnt="0"/>
      <dgm:spPr/>
    </dgm:pt>
    <dgm:pt modelId="{EA06492B-CF33-42B8-A0D1-7BBED9E326BC}" type="pres">
      <dgm:prSet presAssocID="{83A53C46-0B33-44A8-B556-991D021E9B74}" presName="parTx" presStyleLbl="revTx" presStyleIdx="0" presStyleCnt="3">
        <dgm:presLayoutVars>
          <dgm:chMax val="1"/>
          <dgm:bulletEnabled val="1"/>
        </dgm:presLayoutVars>
      </dgm:prSet>
      <dgm:spPr/>
    </dgm:pt>
    <dgm:pt modelId="{0A553C19-AE82-40EC-B5F7-AF890C014F83}" type="pres">
      <dgm:prSet presAssocID="{83A53C46-0B33-44A8-B556-991D021E9B74}" presName="bracket" presStyleLbl="parChTrans1D1" presStyleIdx="0" presStyleCnt="3" custLinFactNeighborX="66855"/>
      <dgm:spPr>
        <a:ln>
          <a:solidFill>
            <a:srgbClr val="060099"/>
          </a:solidFill>
        </a:ln>
      </dgm:spPr>
    </dgm:pt>
    <dgm:pt modelId="{B065CABC-975D-46B6-90D6-63B0080E1773}" type="pres">
      <dgm:prSet presAssocID="{83A53C46-0B33-44A8-B556-991D021E9B74}" presName="spH" presStyleCnt="0"/>
      <dgm:spPr/>
    </dgm:pt>
    <dgm:pt modelId="{1B90A63F-BF8B-4E14-A7BB-D1D24149CD40}" type="pres">
      <dgm:prSet presAssocID="{83A53C46-0B33-44A8-B556-991D021E9B74}" presName="desTx" presStyleLbl="node1" presStyleIdx="0" presStyleCnt="3">
        <dgm:presLayoutVars>
          <dgm:bulletEnabled val="1"/>
        </dgm:presLayoutVars>
      </dgm:prSet>
      <dgm:spPr/>
    </dgm:pt>
    <dgm:pt modelId="{43D6AD89-1020-4408-ADD1-7C10D26DEC82}" type="pres">
      <dgm:prSet presAssocID="{9760603F-613E-4B8C-AD55-F2EE743E4696}" presName="spV" presStyleCnt="0"/>
      <dgm:spPr/>
    </dgm:pt>
    <dgm:pt modelId="{E329A421-4A79-4385-81E5-ABA514A9467F}" type="pres">
      <dgm:prSet presAssocID="{8CDB8154-8485-4483-A41B-F85A5EA7AB4F}" presName="linNode" presStyleCnt="0"/>
      <dgm:spPr/>
    </dgm:pt>
    <dgm:pt modelId="{2C426B93-D7A3-45E6-80F8-D2F1D743F0DA}" type="pres">
      <dgm:prSet presAssocID="{8CDB8154-8485-4483-A41B-F85A5EA7AB4F}" presName="parTx" presStyleLbl="revTx" presStyleIdx="1" presStyleCnt="3">
        <dgm:presLayoutVars>
          <dgm:chMax val="1"/>
          <dgm:bulletEnabled val="1"/>
        </dgm:presLayoutVars>
      </dgm:prSet>
      <dgm:spPr/>
    </dgm:pt>
    <dgm:pt modelId="{B630DF48-980F-495A-83DA-988C3A484824}" type="pres">
      <dgm:prSet presAssocID="{8CDB8154-8485-4483-A41B-F85A5EA7AB4F}" presName="bracket" presStyleLbl="parChTrans1D1" presStyleIdx="1" presStyleCnt="3" custLinFactNeighborX="66855"/>
      <dgm:spPr>
        <a:ln>
          <a:solidFill>
            <a:srgbClr val="85C2FF"/>
          </a:solidFill>
        </a:ln>
      </dgm:spPr>
    </dgm:pt>
    <dgm:pt modelId="{7397EAD9-7B61-42AE-A39D-3D9DCC31C31D}" type="pres">
      <dgm:prSet presAssocID="{8CDB8154-8485-4483-A41B-F85A5EA7AB4F}" presName="spH" presStyleCnt="0"/>
      <dgm:spPr/>
    </dgm:pt>
    <dgm:pt modelId="{D343ADF7-245E-4AA5-9046-3C1F2573AB07}" type="pres">
      <dgm:prSet presAssocID="{8CDB8154-8485-4483-A41B-F85A5EA7AB4F}" presName="desTx" presStyleLbl="node1" presStyleIdx="1" presStyleCnt="3">
        <dgm:presLayoutVars>
          <dgm:bulletEnabled val="1"/>
        </dgm:presLayoutVars>
      </dgm:prSet>
      <dgm:spPr/>
    </dgm:pt>
    <dgm:pt modelId="{71EA9225-52EF-4AF2-9001-25B9ABEA7EC0}" type="pres">
      <dgm:prSet presAssocID="{6350A2A6-0920-4157-ADBA-A032B9D5F664}" presName="spV" presStyleCnt="0"/>
      <dgm:spPr/>
    </dgm:pt>
    <dgm:pt modelId="{91F29CD5-5850-40A1-80F3-23FC55B8698E}" type="pres">
      <dgm:prSet presAssocID="{9BA58897-6E2D-48A2-98A0-D9695D6B7B39}" presName="linNode" presStyleCnt="0"/>
      <dgm:spPr/>
    </dgm:pt>
    <dgm:pt modelId="{A1FCC3EF-515F-4B2A-9B74-E1E2D7477889}" type="pres">
      <dgm:prSet presAssocID="{9BA58897-6E2D-48A2-98A0-D9695D6B7B39}" presName="parTx" presStyleLbl="revTx" presStyleIdx="2" presStyleCnt="3">
        <dgm:presLayoutVars>
          <dgm:chMax val="1"/>
          <dgm:bulletEnabled val="1"/>
        </dgm:presLayoutVars>
      </dgm:prSet>
      <dgm:spPr/>
    </dgm:pt>
    <dgm:pt modelId="{3FC7D681-429D-4D86-BC4E-6DC7FB46C9DF}" type="pres">
      <dgm:prSet presAssocID="{9BA58897-6E2D-48A2-98A0-D9695D6B7B39}" presName="bracket" presStyleLbl="parChTrans1D1" presStyleIdx="2" presStyleCnt="3" custLinFactNeighborX="66855"/>
      <dgm:spPr>
        <a:ln>
          <a:solidFill>
            <a:srgbClr val="060099"/>
          </a:solidFill>
        </a:ln>
      </dgm:spPr>
    </dgm:pt>
    <dgm:pt modelId="{53825E40-AF8B-42B1-8607-EA9A03AC8D3E}" type="pres">
      <dgm:prSet presAssocID="{9BA58897-6E2D-48A2-98A0-D9695D6B7B39}" presName="spH" presStyleCnt="0"/>
      <dgm:spPr/>
    </dgm:pt>
    <dgm:pt modelId="{B6169FF4-AA51-4A76-81F0-26207735DF77}" type="pres">
      <dgm:prSet presAssocID="{9BA58897-6E2D-48A2-98A0-D9695D6B7B39}" presName="desTx" presStyleLbl="node1" presStyleIdx="2" presStyleCnt="3">
        <dgm:presLayoutVars>
          <dgm:bulletEnabled val="1"/>
        </dgm:presLayoutVars>
      </dgm:prSet>
      <dgm:spPr/>
    </dgm:pt>
  </dgm:ptLst>
  <dgm:cxnLst>
    <dgm:cxn modelId="{94F68201-D619-48C2-81A5-31726AA097CE}" srcId="{B35365B8-FE04-422D-B3C9-D1FB9869AA66}" destId="{83A53C46-0B33-44A8-B556-991D021E9B74}" srcOrd="0" destOrd="0" parTransId="{D9F931C7-9886-4D27-8AE0-AE848F0368E1}" sibTransId="{9760603F-613E-4B8C-AD55-F2EE743E4696}"/>
    <dgm:cxn modelId="{9F5C8B10-C49E-4E4E-9B9A-8EDBB8B7A17D}" type="presOf" srcId="{F7F1D902-6A51-460E-B287-5A95306877DF}" destId="{1B90A63F-BF8B-4E14-A7BB-D1D24149CD40}" srcOrd="0" destOrd="0" presId="urn:diagrams.loki3.com/BracketList"/>
    <dgm:cxn modelId="{D2F7E437-0FB8-45FF-830D-71456569E1C2}" type="presOf" srcId="{64168C6E-A05F-4BF5-B8D7-746107079AE6}" destId="{B6169FF4-AA51-4A76-81F0-26207735DF77}" srcOrd="0" destOrd="0" presId="urn:diagrams.loki3.com/BracketList"/>
    <dgm:cxn modelId="{C51D263B-2AD2-43D8-A8E3-AF29DA31BA8D}" type="presOf" srcId="{9BA58897-6E2D-48A2-98A0-D9695D6B7B39}" destId="{A1FCC3EF-515F-4B2A-9B74-E1E2D7477889}" srcOrd="0" destOrd="0" presId="urn:diagrams.loki3.com/BracketList"/>
    <dgm:cxn modelId="{D374F06E-9699-41BF-89A1-5812AF3545DB}" srcId="{B35365B8-FE04-422D-B3C9-D1FB9869AA66}" destId="{9BA58897-6E2D-48A2-98A0-D9695D6B7B39}" srcOrd="2" destOrd="0" parTransId="{85FEC530-8B63-46E3-A168-3D70DB5CD010}" sibTransId="{76AB4766-DAEC-4F1C-9E19-F7E3E671446B}"/>
    <dgm:cxn modelId="{5E316A51-1B74-4256-84A0-8FA32EC15A14}" type="presOf" srcId="{650F0F71-95A0-42B2-9B01-B7EC0DD37FF4}" destId="{D343ADF7-245E-4AA5-9046-3C1F2573AB07}" srcOrd="0" destOrd="0" presId="urn:diagrams.loki3.com/BracketList"/>
    <dgm:cxn modelId="{D2A431A9-F314-4CEA-B1DF-17ACE86FA685}" type="presOf" srcId="{8CDB8154-8485-4483-A41B-F85A5EA7AB4F}" destId="{2C426B93-D7A3-45E6-80F8-D2F1D743F0DA}" srcOrd="0" destOrd="0" presId="urn:diagrams.loki3.com/BracketList"/>
    <dgm:cxn modelId="{10AD2FB0-1E59-4505-BF7E-DB4052698D07}" srcId="{8CDB8154-8485-4483-A41B-F85A5EA7AB4F}" destId="{650F0F71-95A0-42B2-9B01-B7EC0DD37FF4}" srcOrd="0" destOrd="0" parTransId="{78C02113-C397-474F-ACFC-052BBAFF6B16}" sibTransId="{5139D5AA-7991-4A09-90A6-7DF50A280E44}"/>
    <dgm:cxn modelId="{4B41A8CB-3535-4ECE-9D92-7EE9DB935F44}" srcId="{83A53C46-0B33-44A8-B556-991D021E9B74}" destId="{F7F1D902-6A51-460E-B287-5A95306877DF}" srcOrd="0" destOrd="0" parTransId="{CDC406B6-9042-4DDE-9FFE-BB486BFE7A3F}" sibTransId="{D2AE658B-3B1C-46CE-AC47-BB8C22166F6C}"/>
    <dgm:cxn modelId="{F57C7BD2-DE55-4EA8-843D-BFE675802FAD}" srcId="{B35365B8-FE04-422D-B3C9-D1FB9869AA66}" destId="{8CDB8154-8485-4483-A41B-F85A5EA7AB4F}" srcOrd="1" destOrd="0" parTransId="{4C624E33-2001-40EF-8127-3E0974EF1463}" sibTransId="{6350A2A6-0920-4157-ADBA-A032B9D5F664}"/>
    <dgm:cxn modelId="{4729CFD9-5DF4-493F-BA45-33EC7E217A6D}" srcId="{9BA58897-6E2D-48A2-98A0-D9695D6B7B39}" destId="{64168C6E-A05F-4BF5-B8D7-746107079AE6}" srcOrd="0" destOrd="0" parTransId="{733A3415-DB34-4083-AD3C-B8D2C7CE6E4B}" sibTransId="{9430F2B5-1780-4247-8BE3-E3963C979D26}"/>
    <dgm:cxn modelId="{FCF498F6-BF04-4829-8069-15917255E737}" type="presOf" srcId="{83A53C46-0B33-44A8-B556-991D021E9B74}" destId="{EA06492B-CF33-42B8-A0D1-7BBED9E326BC}" srcOrd="0" destOrd="0" presId="urn:diagrams.loki3.com/BracketList"/>
    <dgm:cxn modelId="{34716CFA-DAC8-4BD4-AC4E-A920832B21A1}" type="presOf" srcId="{B35365B8-FE04-422D-B3C9-D1FB9869AA66}" destId="{0AA0940D-0522-44F6-AF71-97E2FA5F9CCF}" srcOrd="0" destOrd="0" presId="urn:diagrams.loki3.com/BracketList"/>
    <dgm:cxn modelId="{940E30D8-8335-4475-A751-A485A5B966E2}" type="presParOf" srcId="{0AA0940D-0522-44F6-AF71-97E2FA5F9CCF}" destId="{EE1F9C08-4C4D-49D6-9DE2-F424CB48E9BA}" srcOrd="0" destOrd="0" presId="urn:diagrams.loki3.com/BracketList"/>
    <dgm:cxn modelId="{D509EFF5-D3DF-4404-9926-136770BFD50F}" type="presParOf" srcId="{EE1F9C08-4C4D-49D6-9DE2-F424CB48E9BA}" destId="{EA06492B-CF33-42B8-A0D1-7BBED9E326BC}" srcOrd="0" destOrd="0" presId="urn:diagrams.loki3.com/BracketList"/>
    <dgm:cxn modelId="{FD7D1C6A-E407-4520-8660-35BBA5C92517}" type="presParOf" srcId="{EE1F9C08-4C4D-49D6-9DE2-F424CB48E9BA}" destId="{0A553C19-AE82-40EC-B5F7-AF890C014F83}" srcOrd="1" destOrd="0" presId="urn:diagrams.loki3.com/BracketList"/>
    <dgm:cxn modelId="{ADE6429C-F92A-4A20-B2E1-AB2C1659F7B7}" type="presParOf" srcId="{EE1F9C08-4C4D-49D6-9DE2-F424CB48E9BA}" destId="{B065CABC-975D-46B6-90D6-63B0080E1773}" srcOrd="2" destOrd="0" presId="urn:diagrams.loki3.com/BracketList"/>
    <dgm:cxn modelId="{A467F783-CF48-402D-A3B2-57E1C21FB167}" type="presParOf" srcId="{EE1F9C08-4C4D-49D6-9DE2-F424CB48E9BA}" destId="{1B90A63F-BF8B-4E14-A7BB-D1D24149CD40}" srcOrd="3" destOrd="0" presId="urn:diagrams.loki3.com/BracketList"/>
    <dgm:cxn modelId="{B5128394-98E9-49D2-9565-3C74300D2081}" type="presParOf" srcId="{0AA0940D-0522-44F6-AF71-97E2FA5F9CCF}" destId="{43D6AD89-1020-4408-ADD1-7C10D26DEC82}" srcOrd="1" destOrd="0" presId="urn:diagrams.loki3.com/BracketList"/>
    <dgm:cxn modelId="{13CDE5F3-C0BB-4529-89D0-454C37EDF07F}" type="presParOf" srcId="{0AA0940D-0522-44F6-AF71-97E2FA5F9CCF}" destId="{E329A421-4A79-4385-81E5-ABA514A9467F}" srcOrd="2" destOrd="0" presId="urn:diagrams.loki3.com/BracketList"/>
    <dgm:cxn modelId="{D17878EB-0572-47AA-BD91-8008E2FF994E}" type="presParOf" srcId="{E329A421-4A79-4385-81E5-ABA514A9467F}" destId="{2C426B93-D7A3-45E6-80F8-D2F1D743F0DA}" srcOrd="0" destOrd="0" presId="urn:diagrams.loki3.com/BracketList"/>
    <dgm:cxn modelId="{A8DA8689-3336-426D-84EF-4E858E093F9C}" type="presParOf" srcId="{E329A421-4A79-4385-81E5-ABA514A9467F}" destId="{B630DF48-980F-495A-83DA-988C3A484824}" srcOrd="1" destOrd="0" presId="urn:diagrams.loki3.com/BracketList"/>
    <dgm:cxn modelId="{749C759F-E65D-4ADA-B6E4-C91DCD7EA0C7}" type="presParOf" srcId="{E329A421-4A79-4385-81E5-ABA514A9467F}" destId="{7397EAD9-7B61-42AE-A39D-3D9DCC31C31D}" srcOrd="2" destOrd="0" presId="urn:diagrams.loki3.com/BracketList"/>
    <dgm:cxn modelId="{506DB9A5-8B21-443E-9844-A88B6781D088}" type="presParOf" srcId="{E329A421-4A79-4385-81E5-ABA514A9467F}" destId="{D343ADF7-245E-4AA5-9046-3C1F2573AB07}" srcOrd="3" destOrd="0" presId="urn:diagrams.loki3.com/BracketList"/>
    <dgm:cxn modelId="{ACC07264-BEDA-450B-9459-772DB53310A9}" type="presParOf" srcId="{0AA0940D-0522-44F6-AF71-97E2FA5F9CCF}" destId="{71EA9225-52EF-4AF2-9001-25B9ABEA7EC0}" srcOrd="3" destOrd="0" presId="urn:diagrams.loki3.com/BracketList"/>
    <dgm:cxn modelId="{A90DF91E-7642-4E38-A55D-3E61C242B113}" type="presParOf" srcId="{0AA0940D-0522-44F6-AF71-97E2FA5F9CCF}" destId="{91F29CD5-5850-40A1-80F3-23FC55B8698E}" srcOrd="4" destOrd="0" presId="urn:diagrams.loki3.com/BracketList"/>
    <dgm:cxn modelId="{2A59CD27-C8F2-4682-BF56-75EFC7B529FF}" type="presParOf" srcId="{91F29CD5-5850-40A1-80F3-23FC55B8698E}" destId="{A1FCC3EF-515F-4B2A-9B74-E1E2D7477889}" srcOrd="0" destOrd="0" presId="urn:diagrams.loki3.com/BracketList"/>
    <dgm:cxn modelId="{E345ED66-658B-4E57-9935-C23D74DD8F51}" type="presParOf" srcId="{91F29CD5-5850-40A1-80F3-23FC55B8698E}" destId="{3FC7D681-429D-4D86-BC4E-6DC7FB46C9DF}" srcOrd="1" destOrd="0" presId="urn:diagrams.loki3.com/BracketList"/>
    <dgm:cxn modelId="{91B08E80-3AA4-4E2B-832F-DA19C9CCC768}" type="presParOf" srcId="{91F29CD5-5850-40A1-80F3-23FC55B8698E}" destId="{53825E40-AF8B-42B1-8607-EA9A03AC8D3E}" srcOrd="2" destOrd="0" presId="urn:diagrams.loki3.com/BracketList"/>
    <dgm:cxn modelId="{5B7AF699-E565-4C25-A6D2-B45295B65F5F}" type="presParOf" srcId="{91F29CD5-5850-40A1-80F3-23FC55B8698E}" destId="{B6169FF4-AA51-4A76-81F0-26207735DF77}"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B735F6-F062-4575-865D-B61369A75EF7}"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EC1B5FD6-9AAA-47E5-9B39-FCB550711347}">
      <dgm:prSet phldrT="[Text]" custT="1"/>
      <dgm:spPr>
        <a:solidFill>
          <a:srgbClr val="FFC000"/>
        </a:solidFill>
      </dgm:spPr>
      <dgm:t>
        <a:bodyPr/>
        <a:lstStyle/>
        <a:p>
          <a:r>
            <a:rPr lang="en-US" sz="2400" b="1" dirty="0">
              <a:solidFill>
                <a:srgbClr val="FF0000"/>
              </a:solidFill>
            </a:rPr>
            <a:t>1. Collect</a:t>
          </a:r>
          <a:endParaRPr lang="en-CA" sz="2400" b="1" dirty="0">
            <a:solidFill>
              <a:srgbClr val="FF0000"/>
            </a:solidFill>
          </a:endParaRPr>
        </a:p>
      </dgm:t>
    </dgm:pt>
    <dgm:pt modelId="{559B8FD1-37A4-4943-B883-82F260EF3D6A}" type="parTrans" cxnId="{5BD9C4DE-D659-4B8F-9982-C6561CBE119F}">
      <dgm:prSet/>
      <dgm:spPr/>
      <dgm:t>
        <a:bodyPr/>
        <a:lstStyle/>
        <a:p>
          <a:endParaRPr lang="en-CA"/>
        </a:p>
      </dgm:t>
    </dgm:pt>
    <dgm:pt modelId="{49F38E99-E336-4B05-96B8-2A6D7E28435C}" type="sibTrans" cxnId="{5BD9C4DE-D659-4B8F-9982-C6561CBE119F}">
      <dgm:prSet/>
      <dgm:spPr/>
      <dgm:t>
        <a:bodyPr/>
        <a:lstStyle/>
        <a:p>
          <a:endParaRPr lang="en-CA"/>
        </a:p>
      </dgm:t>
    </dgm:pt>
    <dgm:pt modelId="{205AD5FD-454D-43F2-82CD-B29BC1D49F54}">
      <dgm:prSet phldrT="[Text]" custT="1"/>
      <dgm:spPr/>
      <dgm:t>
        <a:bodyPr/>
        <a:lstStyle/>
        <a:p>
          <a:r>
            <a:rPr lang="en-US" sz="2000" b="0" dirty="0">
              <a:solidFill>
                <a:srgbClr val="FF0000"/>
              </a:solidFill>
              <a:latin typeface="Algerian" panose="04020705040A02060702" pitchFamily="82" charset="0"/>
              <a:cs typeface="Arial" charset="0"/>
            </a:rPr>
            <a:t>Collect the governing documents</a:t>
          </a:r>
          <a:endParaRPr lang="en-CA" sz="2000" dirty="0">
            <a:solidFill>
              <a:srgbClr val="FF0000"/>
            </a:solidFill>
            <a:latin typeface="Algerian" panose="04020705040A02060702" pitchFamily="82" charset="0"/>
          </a:endParaRPr>
        </a:p>
      </dgm:t>
    </dgm:pt>
    <dgm:pt modelId="{051288D1-2A38-402A-B605-AC0D037E6B83}" type="parTrans" cxnId="{821A4C4A-CFF8-4E01-A6C8-F2793555E68A}">
      <dgm:prSet/>
      <dgm:spPr/>
      <dgm:t>
        <a:bodyPr/>
        <a:lstStyle/>
        <a:p>
          <a:endParaRPr lang="en-CA"/>
        </a:p>
      </dgm:t>
    </dgm:pt>
    <dgm:pt modelId="{F15C43E2-9157-4E42-BD7A-54749BE1BD57}" type="sibTrans" cxnId="{821A4C4A-CFF8-4E01-A6C8-F2793555E68A}">
      <dgm:prSet/>
      <dgm:spPr/>
      <dgm:t>
        <a:bodyPr/>
        <a:lstStyle/>
        <a:p>
          <a:endParaRPr lang="en-CA"/>
        </a:p>
      </dgm:t>
    </dgm:pt>
    <dgm:pt modelId="{F6582D64-5746-4BBA-93EA-EC761AF627B5}">
      <dgm:prSet custT="1"/>
      <dgm:spPr/>
      <dgm:t>
        <a:bodyPr/>
        <a:lstStyle/>
        <a:p>
          <a:pPr marL="452438" indent="-452438">
            <a:lnSpc>
              <a:spcPct val="100000"/>
            </a:lnSpc>
            <a:spcBef>
              <a:spcPts val="600"/>
            </a:spcBef>
          </a:pPr>
          <a:r>
            <a:rPr lang="en-US" sz="1800" b="0" dirty="0">
              <a:latin typeface="Arial" charset="0"/>
              <a:cs typeface="Arial" charset="0"/>
            </a:rPr>
            <a:t>Collect LP, SLPs, by-laws (including amendments)</a:t>
          </a:r>
        </a:p>
      </dgm:t>
    </dgm:pt>
    <dgm:pt modelId="{0F8DBA39-41FC-4EEA-A8C9-A31200311049}" type="parTrans" cxnId="{940E14BC-551B-47B7-923B-25EE25E570FE}">
      <dgm:prSet/>
      <dgm:spPr/>
      <dgm:t>
        <a:bodyPr/>
        <a:lstStyle/>
        <a:p>
          <a:endParaRPr lang="en-CA"/>
        </a:p>
      </dgm:t>
    </dgm:pt>
    <dgm:pt modelId="{9A45731F-13F9-4016-972C-13453D09B4A6}" type="sibTrans" cxnId="{940E14BC-551B-47B7-923B-25EE25E570FE}">
      <dgm:prSet/>
      <dgm:spPr/>
      <dgm:t>
        <a:bodyPr/>
        <a:lstStyle/>
        <a:p>
          <a:endParaRPr lang="en-CA"/>
        </a:p>
      </dgm:t>
    </dgm:pt>
    <dgm:pt modelId="{9703AA92-7AAC-4CA8-AC2B-0383E7A05AE0}">
      <dgm:prSet custT="1"/>
      <dgm:spPr/>
      <dgm:t>
        <a:bodyPr/>
        <a:lstStyle/>
        <a:p>
          <a:pPr marL="457200" indent="-457200">
            <a:lnSpc>
              <a:spcPct val="100000"/>
            </a:lnSpc>
            <a:spcBef>
              <a:spcPts val="600"/>
            </a:spcBef>
          </a:pPr>
          <a:r>
            <a:rPr lang="en-CA" sz="1800" b="0" dirty="0">
              <a:latin typeface="Arial" charset="0"/>
              <a:cs typeface="Arial" charset="0"/>
            </a:rPr>
            <a:t>Obtain microfiche copies from Ministry</a:t>
          </a:r>
        </a:p>
      </dgm:t>
    </dgm:pt>
    <dgm:pt modelId="{0AD623B4-512C-4524-8DF9-7C019E3398C0}" type="parTrans" cxnId="{C85775F7-0F6D-4937-9685-D717E1C29AD4}">
      <dgm:prSet/>
      <dgm:spPr/>
      <dgm:t>
        <a:bodyPr/>
        <a:lstStyle/>
        <a:p>
          <a:endParaRPr lang="en-CA"/>
        </a:p>
      </dgm:t>
    </dgm:pt>
    <dgm:pt modelId="{818977A1-5B61-4039-8612-B7C2FC4741A7}" type="sibTrans" cxnId="{C85775F7-0F6D-4937-9685-D717E1C29AD4}">
      <dgm:prSet/>
      <dgm:spPr/>
      <dgm:t>
        <a:bodyPr/>
        <a:lstStyle/>
        <a:p>
          <a:endParaRPr lang="en-CA"/>
        </a:p>
      </dgm:t>
    </dgm:pt>
    <dgm:pt modelId="{F64FE466-AFFE-42F5-909D-D71CA0F721F5}">
      <dgm:prSet custT="1"/>
      <dgm:spPr/>
      <dgm:t>
        <a:bodyPr/>
        <a:lstStyle/>
        <a:p>
          <a:pPr marL="457200" indent="-457200">
            <a:lnSpc>
              <a:spcPct val="100000"/>
            </a:lnSpc>
            <a:spcBef>
              <a:spcPts val="600"/>
            </a:spcBef>
          </a:pPr>
          <a:r>
            <a:rPr lang="en-CA" sz="1800" b="0" dirty="0">
              <a:latin typeface="Arial" charset="0"/>
              <a:cs typeface="Arial" charset="0"/>
            </a:rPr>
            <a:t>All by-laws, including amendments</a:t>
          </a:r>
        </a:p>
      </dgm:t>
    </dgm:pt>
    <dgm:pt modelId="{57262561-79E1-4816-852F-BA4F72EAD8AC}" type="parTrans" cxnId="{26BB1B76-C527-49DB-8BB1-A9340B5A3815}">
      <dgm:prSet/>
      <dgm:spPr/>
      <dgm:t>
        <a:bodyPr/>
        <a:lstStyle/>
        <a:p>
          <a:endParaRPr lang="en-CA"/>
        </a:p>
      </dgm:t>
    </dgm:pt>
    <dgm:pt modelId="{5B91EDAE-10AA-41D8-A2E8-70E77032BB3F}" type="sibTrans" cxnId="{26BB1B76-C527-49DB-8BB1-A9340B5A3815}">
      <dgm:prSet/>
      <dgm:spPr/>
      <dgm:t>
        <a:bodyPr/>
        <a:lstStyle/>
        <a:p>
          <a:endParaRPr lang="en-CA"/>
        </a:p>
      </dgm:t>
    </dgm:pt>
    <dgm:pt modelId="{320FD6CB-7301-4F2B-B482-225B158C118F}">
      <dgm:prSet custT="1"/>
      <dgm:spPr/>
      <dgm:t>
        <a:bodyPr/>
        <a:lstStyle/>
        <a:p>
          <a:pPr marL="457200" indent="-457200">
            <a:lnSpc>
              <a:spcPct val="100000"/>
            </a:lnSpc>
            <a:spcBef>
              <a:spcPts val="600"/>
            </a:spcBef>
          </a:pPr>
          <a:r>
            <a:rPr lang="en-US" sz="1800" b="0" dirty="0">
              <a:latin typeface="Arial" charset="0"/>
              <a:cs typeface="Arial" charset="0"/>
            </a:rPr>
            <a:t>Members’ resolutions and board resolutions</a:t>
          </a:r>
          <a:endParaRPr lang="en-CA" sz="1800" b="0" dirty="0">
            <a:latin typeface="Arial" charset="0"/>
            <a:cs typeface="Arial" charset="0"/>
          </a:endParaRPr>
        </a:p>
      </dgm:t>
    </dgm:pt>
    <dgm:pt modelId="{F2918964-1DA1-4E87-A428-3443A51567B4}" type="parTrans" cxnId="{248A5105-DD50-4DDC-BE42-81DB80555B41}">
      <dgm:prSet/>
      <dgm:spPr/>
      <dgm:t>
        <a:bodyPr/>
        <a:lstStyle/>
        <a:p>
          <a:endParaRPr lang="en-CA"/>
        </a:p>
      </dgm:t>
    </dgm:pt>
    <dgm:pt modelId="{C8B69DF8-B275-46D4-B638-CBEEEF8B32D1}" type="sibTrans" cxnId="{248A5105-DD50-4DDC-BE42-81DB80555B41}">
      <dgm:prSet/>
      <dgm:spPr/>
      <dgm:t>
        <a:bodyPr/>
        <a:lstStyle/>
        <a:p>
          <a:endParaRPr lang="en-CA"/>
        </a:p>
      </dgm:t>
    </dgm:pt>
    <dgm:pt modelId="{13A1BE45-3684-4A45-9AC1-C36FC0235338}">
      <dgm:prSet custT="1"/>
      <dgm:spPr/>
      <dgm:t>
        <a:bodyPr/>
        <a:lstStyle/>
        <a:p>
          <a:pPr marL="457200" indent="-457200">
            <a:lnSpc>
              <a:spcPct val="100000"/>
            </a:lnSpc>
            <a:spcBef>
              <a:spcPts val="600"/>
            </a:spcBef>
          </a:pPr>
          <a:r>
            <a:rPr lang="en-US" sz="1800" b="0" dirty="0">
              <a:latin typeface="Arial" charset="0"/>
              <a:cs typeface="Arial" charset="0"/>
            </a:rPr>
            <a:t>Are by-laws valid? Were they properly adopted? </a:t>
          </a:r>
          <a:endParaRPr lang="en-CA" sz="1800" b="0" dirty="0">
            <a:latin typeface="Arial" charset="0"/>
            <a:cs typeface="Arial" charset="0"/>
          </a:endParaRPr>
        </a:p>
      </dgm:t>
    </dgm:pt>
    <dgm:pt modelId="{35C1C5A8-C6EF-453C-AC5B-B87CB44AB279}" type="parTrans" cxnId="{C61D7506-C0B7-4618-8637-073214AB4E5D}">
      <dgm:prSet/>
      <dgm:spPr/>
      <dgm:t>
        <a:bodyPr/>
        <a:lstStyle/>
        <a:p>
          <a:endParaRPr lang="en-CA"/>
        </a:p>
      </dgm:t>
    </dgm:pt>
    <dgm:pt modelId="{CEEA8F54-3E20-4405-BC04-9727DE649444}" type="sibTrans" cxnId="{C61D7506-C0B7-4618-8637-073214AB4E5D}">
      <dgm:prSet/>
      <dgm:spPr/>
      <dgm:t>
        <a:bodyPr/>
        <a:lstStyle/>
        <a:p>
          <a:endParaRPr lang="en-CA"/>
        </a:p>
      </dgm:t>
    </dgm:pt>
    <dgm:pt modelId="{71567255-D78C-4058-9B25-260A5D899F23}">
      <dgm:prSet custT="1"/>
      <dgm:spPr/>
      <dgm:t>
        <a:bodyPr/>
        <a:lstStyle/>
        <a:p>
          <a:pPr marL="452438" indent="-452438">
            <a:lnSpc>
              <a:spcPct val="100000"/>
            </a:lnSpc>
            <a:spcBef>
              <a:spcPts val="600"/>
            </a:spcBef>
          </a:pPr>
          <a:r>
            <a:rPr lang="en-US" sz="1800" b="0" dirty="0">
              <a:latin typeface="Arial" charset="0"/>
              <a:cs typeface="Arial" charset="0"/>
            </a:rPr>
            <a:t>Collect governance related documents - e.g., organizational charts, policies, manuals</a:t>
          </a:r>
          <a:endParaRPr lang="en-CA" sz="1800" b="0" dirty="0">
            <a:latin typeface="Arial" charset="0"/>
            <a:cs typeface="Arial" charset="0"/>
          </a:endParaRPr>
        </a:p>
      </dgm:t>
    </dgm:pt>
    <dgm:pt modelId="{3B414E27-5090-476B-8A58-DB30EAD7053E}" type="parTrans" cxnId="{DC755FEE-0D47-4C64-85E2-60FFA3AA54CB}">
      <dgm:prSet/>
      <dgm:spPr/>
      <dgm:t>
        <a:bodyPr/>
        <a:lstStyle/>
        <a:p>
          <a:endParaRPr lang="en-CA"/>
        </a:p>
      </dgm:t>
    </dgm:pt>
    <dgm:pt modelId="{5035C6C4-9BA7-42FE-B388-E51E931B5924}" type="sibTrans" cxnId="{DC755FEE-0D47-4C64-85E2-60FFA3AA54CB}">
      <dgm:prSet/>
      <dgm:spPr/>
      <dgm:t>
        <a:bodyPr/>
        <a:lstStyle/>
        <a:p>
          <a:endParaRPr lang="en-CA"/>
        </a:p>
      </dgm:t>
    </dgm:pt>
    <dgm:pt modelId="{A1B4C598-FE93-4A4F-9E23-D9CEB6DAE88C}">
      <dgm:prSet custT="1"/>
      <dgm:spPr/>
      <dgm:t>
        <a:bodyPr/>
        <a:lstStyle/>
        <a:p>
          <a:pPr marL="228600" indent="0">
            <a:lnSpc>
              <a:spcPct val="90000"/>
            </a:lnSpc>
            <a:spcBef>
              <a:spcPct val="0"/>
            </a:spcBef>
          </a:pPr>
          <a:endParaRPr lang="en-CA" sz="2000" b="0" dirty="0">
            <a:latin typeface="Arial" charset="0"/>
            <a:cs typeface="Arial" charset="0"/>
          </a:endParaRPr>
        </a:p>
      </dgm:t>
    </dgm:pt>
    <dgm:pt modelId="{8FEED4C2-854E-4253-BB51-0E52D51A13C6}" type="parTrans" cxnId="{8D2EC1F9-A1BC-4AD5-9800-6A493E97766B}">
      <dgm:prSet/>
      <dgm:spPr/>
      <dgm:t>
        <a:bodyPr/>
        <a:lstStyle/>
        <a:p>
          <a:endParaRPr lang="en-CA"/>
        </a:p>
      </dgm:t>
    </dgm:pt>
    <dgm:pt modelId="{7B8FB65A-5D28-489B-B773-22C4B9B12AC4}" type="sibTrans" cxnId="{8D2EC1F9-A1BC-4AD5-9800-6A493E97766B}">
      <dgm:prSet/>
      <dgm:spPr/>
      <dgm:t>
        <a:bodyPr/>
        <a:lstStyle/>
        <a:p>
          <a:endParaRPr lang="en-CA"/>
        </a:p>
      </dgm:t>
    </dgm:pt>
    <dgm:pt modelId="{BC0FA4FA-CEB6-4AE6-AAC0-DB6D530BA5D1}">
      <dgm:prSet custT="1"/>
      <dgm:spPr/>
      <dgm:t>
        <a:bodyPr/>
        <a:lstStyle/>
        <a:p>
          <a:pPr marL="452438" indent="-452438">
            <a:lnSpc>
              <a:spcPct val="100000"/>
            </a:lnSpc>
            <a:spcBef>
              <a:spcPts val="600"/>
            </a:spcBef>
          </a:pPr>
          <a:r>
            <a:rPr lang="en-CA" sz="1800" b="0" dirty="0">
              <a:latin typeface="Arial" charset="0"/>
              <a:cs typeface="Arial" charset="0"/>
            </a:rPr>
            <a:t>Letters patent, supplementary letters patent</a:t>
          </a:r>
          <a:endParaRPr lang="en-US" sz="1800" b="0" dirty="0">
            <a:latin typeface="Arial" charset="0"/>
            <a:cs typeface="Arial" charset="0"/>
          </a:endParaRPr>
        </a:p>
      </dgm:t>
    </dgm:pt>
    <dgm:pt modelId="{43CF1E3C-FB04-4F5A-B801-13F00D97FF90}" type="parTrans" cxnId="{6973DFC9-11B5-47ED-A27B-92FEC580502F}">
      <dgm:prSet/>
      <dgm:spPr/>
      <dgm:t>
        <a:bodyPr/>
        <a:lstStyle/>
        <a:p>
          <a:endParaRPr lang="en-CA"/>
        </a:p>
      </dgm:t>
    </dgm:pt>
    <dgm:pt modelId="{AA7E1FA2-677B-4A1B-BBF1-730EC4752A33}" type="sibTrans" cxnId="{6973DFC9-11B5-47ED-A27B-92FEC580502F}">
      <dgm:prSet/>
      <dgm:spPr/>
      <dgm:t>
        <a:bodyPr/>
        <a:lstStyle/>
        <a:p>
          <a:endParaRPr lang="en-CA"/>
        </a:p>
      </dgm:t>
    </dgm:pt>
    <dgm:pt modelId="{7951A482-DCAC-4A81-8342-2DC18140261F}">
      <dgm:prSet phldrT="[Text]" custT="1"/>
      <dgm:spPr/>
      <dgm:t>
        <a:bodyPr/>
        <a:lstStyle/>
        <a:p>
          <a:pPr marL="449263" indent="-449263">
            <a:lnSpc>
              <a:spcPct val="100000"/>
            </a:lnSpc>
            <a:spcBef>
              <a:spcPts val="600"/>
            </a:spcBef>
            <a:buFont typeface="Arial" panose="020B0604020202020204" pitchFamily="34" charset="0"/>
            <a:buChar char="•"/>
          </a:pPr>
          <a:r>
            <a:rPr lang="en-US" sz="1800" b="0" dirty="0">
              <a:latin typeface="Arial" charset="0"/>
              <a:cs typeface="Arial" charset="0"/>
            </a:rPr>
            <a:t>Confirm corporation is actually under the OCA</a:t>
          </a:r>
          <a:endParaRPr lang="en-CA" sz="1800" b="0" dirty="0">
            <a:latin typeface="Arial" charset="0"/>
            <a:cs typeface="Arial" charset="0"/>
          </a:endParaRPr>
        </a:p>
      </dgm:t>
    </dgm:pt>
    <dgm:pt modelId="{FF58BAEC-9CBD-4C5D-82E8-8FEFB8EAF31F}" type="parTrans" cxnId="{8CE72362-D54B-45C3-A18C-32D612974762}">
      <dgm:prSet/>
      <dgm:spPr/>
      <dgm:t>
        <a:bodyPr/>
        <a:lstStyle/>
        <a:p>
          <a:endParaRPr lang="en-CA"/>
        </a:p>
      </dgm:t>
    </dgm:pt>
    <dgm:pt modelId="{7C340A85-7933-474C-A66F-C6DCADB2B108}" type="sibTrans" cxnId="{8CE72362-D54B-45C3-A18C-32D612974762}">
      <dgm:prSet/>
      <dgm:spPr/>
      <dgm:t>
        <a:bodyPr/>
        <a:lstStyle/>
        <a:p>
          <a:endParaRPr lang="en-CA"/>
        </a:p>
      </dgm:t>
    </dgm:pt>
    <dgm:pt modelId="{85D10960-8556-4183-93CD-5B8E779C642D}" type="pres">
      <dgm:prSet presAssocID="{44B735F6-F062-4575-865D-B61369A75EF7}" presName="Name0" presStyleCnt="0">
        <dgm:presLayoutVars>
          <dgm:chMax/>
          <dgm:chPref val="3"/>
          <dgm:dir/>
          <dgm:animOne val="branch"/>
          <dgm:animLvl val="lvl"/>
        </dgm:presLayoutVars>
      </dgm:prSet>
      <dgm:spPr/>
    </dgm:pt>
    <dgm:pt modelId="{057E8A98-3674-4EA9-BB51-EFD2EFD990AC}" type="pres">
      <dgm:prSet presAssocID="{EC1B5FD6-9AAA-47E5-9B39-FCB550711347}" presName="composite" presStyleCnt="0"/>
      <dgm:spPr/>
    </dgm:pt>
    <dgm:pt modelId="{8490099F-262A-4347-A3AA-874FB448548D}" type="pres">
      <dgm:prSet presAssocID="{EC1B5FD6-9AAA-47E5-9B39-FCB550711347}" presName="FirstChild" presStyleLbl="revTx" presStyleIdx="0" presStyleCnt="2">
        <dgm:presLayoutVars>
          <dgm:chMax val="0"/>
          <dgm:chPref val="0"/>
          <dgm:bulletEnabled val="1"/>
        </dgm:presLayoutVars>
      </dgm:prSet>
      <dgm:spPr/>
    </dgm:pt>
    <dgm:pt modelId="{59B5C28F-0542-4205-8524-29EB1BF52AA2}" type="pres">
      <dgm:prSet presAssocID="{EC1B5FD6-9AAA-47E5-9B39-FCB550711347}" presName="Parent" presStyleLbl="alignNode1" presStyleIdx="0" presStyleCnt="1" custScaleY="92340" custLinFactNeighborY="2656">
        <dgm:presLayoutVars>
          <dgm:chMax val="3"/>
          <dgm:chPref val="3"/>
          <dgm:bulletEnabled val="1"/>
        </dgm:presLayoutVars>
      </dgm:prSet>
      <dgm:spPr/>
    </dgm:pt>
    <dgm:pt modelId="{2295F4B0-C899-4CC4-97FC-E115312D24EC}" type="pres">
      <dgm:prSet presAssocID="{EC1B5FD6-9AAA-47E5-9B39-FCB550711347}" presName="Accent" presStyleLbl="parChTrans1D1" presStyleIdx="0" presStyleCnt="1"/>
      <dgm:spPr/>
    </dgm:pt>
    <dgm:pt modelId="{F55D14DD-CA86-42FD-BF70-6DF3BADC090E}" type="pres">
      <dgm:prSet presAssocID="{EC1B5FD6-9AAA-47E5-9B39-FCB550711347}" presName="Child" presStyleLbl="revTx" presStyleIdx="1" presStyleCnt="2" custScaleY="142961" custLinFactNeighborY="-1920">
        <dgm:presLayoutVars>
          <dgm:chMax val="0"/>
          <dgm:chPref val="0"/>
          <dgm:bulletEnabled val="1"/>
        </dgm:presLayoutVars>
      </dgm:prSet>
      <dgm:spPr/>
    </dgm:pt>
  </dgm:ptLst>
  <dgm:cxnLst>
    <dgm:cxn modelId="{248A5105-DD50-4DDC-BE42-81DB80555B41}" srcId="{BC0FA4FA-CEB6-4AE6-AAC0-DB6D530BA5D1}" destId="{320FD6CB-7301-4F2B-B482-225B158C118F}" srcOrd="2" destOrd="0" parTransId="{F2918964-1DA1-4E87-A428-3443A51567B4}" sibTransId="{C8B69DF8-B275-46D4-B638-CBEEEF8B32D1}"/>
    <dgm:cxn modelId="{C61D7506-C0B7-4618-8637-073214AB4E5D}" srcId="{BC0FA4FA-CEB6-4AE6-AAC0-DB6D530BA5D1}" destId="{13A1BE45-3684-4A45-9AC1-C36FC0235338}" srcOrd="3" destOrd="0" parTransId="{35C1C5A8-C6EF-453C-AC5B-B87CB44AB279}" sibTransId="{CEEA8F54-3E20-4405-BC04-9727DE649444}"/>
    <dgm:cxn modelId="{043F0138-A973-46B4-A844-030D705F24B8}" type="presOf" srcId="{44B735F6-F062-4575-865D-B61369A75EF7}" destId="{85D10960-8556-4183-93CD-5B8E779C642D}" srcOrd="0" destOrd="0" presId="urn:microsoft.com/office/officeart/2011/layout/TabList"/>
    <dgm:cxn modelId="{17271960-95D0-424A-B7B5-6A9CA2FC8FD0}" type="presOf" srcId="{F6582D64-5746-4BBA-93EA-EC761AF627B5}" destId="{F55D14DD-CA86-42FD-BF70-6DF3BADC090E}" srcOrd="0" destOrd="1" presId="urn:microsoft.com/office/officeart/2011/layout/TabList"/>
    <dgm:cxn modelId="{8CE72362-D54B-45C3-A18C-32D612974762}" srcId="{EC1B5FD6-9AAA-47E5-9B39-FCB550711347}" destId="{7951A482-DCAC-4A81-8342-2DC18140261F}" srcOrd="1" destOrd="0" parTransId="{FF58BAEC-9CBD-4C5D-82E8-8FEFB8EAF31F}" sibTransId="{7C340A85-7933-474C-A66F-C6DCADB2B108}"/>
    <dgm:cxn modelId="{4D1FB846-1B05-47A2-8E91-54342C6FEAFF}" type="presOf" srcId="{7951A482-DCAC-4A81-8342-2DC18140261F}" destId="{F55D14DD-CA86-42FD-BF70-6DF3BADC090E}" srcOrd="0" destOrd="0" presId="urn:microsoft.com/office/officeart/2011/layout/TabList"/>
    <dgm:cxn modelId="{821A4C4A-CFF8-4E01-A6C8-F2793555E68A}" srcId="{EC1B5FD6-9AAA-47E5-9B39-FCB550711347}" destId="{205AD5FD-454D-43F2-82CD-B29BC1D49F54}" srcOrd="0" destOrd="0" parTransId="{051288D1-2A38-402A-B605-AC0D037E6B83}" sibTransId="{F15C43E2-9157-4E42-BD7A-54749BE1BD57}"/>
    <dgm:cxn modelId="{5FC96B6D-941F-4469-8FC3-F82232500BEE}" type="presOf" srcId="{9703AA92-7AAC-4CA8-AC2B-0383E7A05AE0}" destId="{F55D14DD-CA86-42FD-BF70-6DF3BADC090E}" srcOrd="0" destOrd="3" presId="urn:microsoft.com/office/officeart/2011/layout/TabList"/>
    <dgm:cxn modelId="{26BB1B76-C527-49DB-8BB1-A9340B5A3815}" srcId="{BC0FA4FA-CEB6-4AE6-AAC0-DB6D530BA5D1}" destId="{F64FE466-AFFE-42F5-909D-D71CA0F721F5}" srcOrd="1" destOrd="0" parTransId="{57262561-79E1-4816-852F-BA4F72EAD8AC}" sibTransId="{5B91EDAE-10AA-41D8-A2E8-70E77032BB3F}"/>
    <dgm:cxn modelId="{E0B93980-420E-4051-BE1F-0B5E7D1869B4}" type="presOf" srcId="{BC0FA4FA-CEB6-4AE6-AAC0-DB6D530BA5D1}" destId="{F55D14DD-CA86-42FD-BF70-6DF3BADC090E}" srcOrd="0" destOrd="2" presId="urn:microsoft.com/office/officeart/2011/layout/TabList"/>
    <dgm:cxn modelId="{8DFFE6AC-1182-4794-B09A-F743064F7E5F}" type="presOf" srcId="{205AD5FD-454D-43F2-82CD-B29BC1D49F54}" destId="{8490099F-262A-4347-A3AA-874FB448548D}" srcOrd="0" destOrd="0" presId="urn:microsoft.com/office/officeart/2011/layout/TabList"/>
    <dgm:cxn modelId="{C4B241B3-1826-46DD-A348-4B7D162DDAE0}" type="presOf" srcId="{A1B4C598-FE93-4A4F-9E23-D9CEB6DAE88C}" destId="{F55D14DD-CA86-42FD-BF70-6DF3BADC090E}" srcOrd="0" destOrd="8" presId="urn:microsoft.com/office/officeart/2011/layout/TabList"/>
    <dgm:cxn modelId="{940E14BC-551B-47B7-923B-25EE25E570FE}" srcId="{EC1B5FD6-9AAA-47E5-9B39-FCB550711347}" destId="{F6582D64-5746-4BBA-93EA-EC761AF627B5}" srcOrd="2" destOrd="0" parTransId="{0F8DBA39-41FC-4EEA-A8C9-A31200311049}" sibTransId="{9A45731F-13F9-4016-972C-13453D09B4A6}"/>
    <dgm:cxn modelId="{83F919C0-0284-4637-BD35-0C57DA471D5F}" type="presOf" srcId="{13A1BE45-3684-4A45-9AC1-C36FC0235338}" destId="{F55D14DD-CA86-42FD-BF70-6DF3BADC090E}" srcOrd="0" destOrd="6" presId="urn:microsoft.com/office/officeart/2011/layout/TabList"/>
    <dgm:cxn modelId="{6973DFC9-11B5-47ED-A27B-92FEC580502F}" srcId="{EC1B5FD6-9AAA-47E5-9B39-FCB550711347}" destId="{BC0FA4FA-CEB6-4AE6-AAC0-DB6D530BA5D1}" srcOrd="3" destOrd="0" parTransId="{43CF1E3C-FB04-4F5A-B801-13F00D97FF90}" sibTransId="{AA7E1FA2-677B-4A1B-BBF1-730EC4752A33}"/>
    <dgm:cxn modelId="{5BD9C4DE-D659-4B8F-9982-C6561CBE119F}" srcId="{44B735F6-F062-4575-865D-B61369A75EF7}" destId="{EC1B5FD6-9AAA-47E5-9B39-FCB550711347}" srcOrd="0" destOrd="0" parTransId="{559B8FD1-37A4-4943-B883-82F260EF3D6A}" sibTransId="{49F38E99-E336-4B05-96B8-2A6D7E28435C}"/>
    <dgm:cxn modelId="{3ED654E3-387B-424D-9EB4-B1FCFF283A51}" type="presOf" srcId="{EC1B5FD6-9AAA-47E5-9B39-FCB550711347}" destId="{59B5C28F-0542-4205-8524-29EB1BF52AA2}" srcOrd="0" destOrd="0" presId="urn:microsoft.com/office/officeart/2011/layout/TabList"/>
    <dgm:cxn modelId="{127280E8-40F4-4C35-915F-3F53018DDB14}" type="presOf" srcId="{F64FE466-AFFE-42F5-909D-D71CA0F721F5}" destId="{F55D14DD-CA86-42FD-BF70-6DF3BADC090E}" srcOrd="0" destOrd="4" presId="urn:microsoft.com/office/officeart/2011/layout/TabList"/>
    <dgm:cxn modelId="{DC755FEE-0D47-4C64-85E2-60FFA3AA54CB}" srcId="{EC1B5FD6-9AAA-47E5-9B39-FCB550711347}" destId="{71567255-D78C-4058-9B25-260A5D899F23}" srcOrd="4" destOrd="0" parTransId="{3B414E27-5090-476B-8A58-DB30EAD7053E}" sibTransId="{5035C6C4-9BA7-42FE-B388-E51E931B5924}"/>
    <dgm:cxn modelId="{C85775F7-0F6D-4937-9685-D717E1C29AD4}" srcId="{BC0FA4FA-CEB6-4AE6-AAC0-DB6D530BA5D1}" destId="{9703AA92-7AAC-4CA8-AC2B-0383E7A05AE0}" srcOrd="0" destOrd="0" parTransId="{0AD623B4-512C-4524-8DF9-7C019E3398C0}" sibTransId="{818977A1-5B61-4039-8612-B7C2FC4741A7}"/>
    <dgm:cxn modelId="{32F8A2F7-02DD-47F7-8045-9B7E0D190B86}" type="presOf" srcId="{71567255-D78C-4058-9B25-260A5D899F23}" destId="{F55D14DD-CA86-42FD-BF70-6DF3BADC090E}" srcOrd="0" destOrd="7" presId="urn:microsoft.com/office/officeart/2011/layout/TabList"/>
    <dgm:cxn modelId="{8D2EC1F9-A1BC-4AD5-9800-6A493E97766B}" srcId="{EC1B5FD6-9AAA-47E5-9B39-FCB550711347}" destId="{A1B4C598-FE93-4A4F-9E23-D9CEB6DAE88C}" srcOrd="5" destOrd="0" parTransId="{8FEED4C2-854E-4253-BB51-0E52D51A13C6}" sibTransId="{7B8FB65A-5D28-489B-B773-22C4B9B12AC4}"/>
    <dgm:cxn modelId="{F5BA18FE-5988-4FFE-86C6-1B87B83A158D}" type="presOf" srcId="{320FD6CB-7301-4F2B-B482-225B158C118F}" destId="{F55D14DD-CA86-42FD-BF70-6DF3BADC090E}" srcOrd="0" destOrd="5" presId="urn:microsoft.com/office/officeart/2011/layout/TabList"/>
    <dgm:cxn modelId="{8B7992C6-E7A2-4693-8654-813E0FB28968}" type="presParOf" srcId="{85D10960-8556-4183-93CD-5B8E779C642D}" destId="{057E8A98-3674-4EA9-BB51-EFD2EFD990AC}" srcOrd="0" destOrd="0" presId="urn:microsoft.com/office/officeart/2011/layout/TabList"/>
    <dgm:cxn modelId="{30C4E27B-5578-4E35-9F90-5C6590FBF5D5}" type="presParOf" srcId="{057E8A98-3674-4EA9-BB51-EFD2EFD990AC}" destId="{8490099F-262A-4347-A3AA-874FB448548D}" srcOrd="0" destOrd="0" presId="urn:microsoft.com/office/officeart/2011/layout/TabList"/>
    <dgm:cxn modelId="{1DA49A56-C3F8-49AC-9FFD-BF29C27193D5}" type="presParOf" srcId="{057E8A98-3674-4EA9-BB51-EFD2EFD990AC}" destId="{59B5C28F-0542-4205-8524-29EB1BF52AA2}" srcOrd="1" destOrd="0" presId="urn:microsoft.com/office/officeart/2011/layout/TabList"/>
    <dgm:cxn modelId="{898ECF08-7B7A-435D-AFA3-5C08C9D68E98}" type="presParOf" srcId="{057E8A98-3674-4EA9-BB51-EFD2EFD990AC}" destId="{2295F4B0-C899-4CC4-97FC-E115312D24EC}" srcOrd="2" destOrd="0" presId="urn:microsoft.com/office/officeart/2011/layout/TabList"/>
    <dgm:cxn modelId="{669C79A0-5DE6-4D1E-A7B1-D3468E810D19}" type="presParOf" srcId="{85D10960-8556-4183-93CD-5B8E779C642D}" destId="{F55D14DD-CA86-42FD-BF70-6DF3BADC090E}" srcOrd="1"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B735F6-F062-4575-865D-B61369A75EF7}"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6E819514-0AC9-48F2-B9B8-C1336E6136D9}">
      <dgm:prSet phldrT="[Text]" custT="1"/>
      <dgm:spPr>
        <a:solidFill>
          <a:srgbClr val="92D050"/>
        </a:solidFill>
      </dgm:spPr>
      <dgm:t>
        <a:bodyPr/>
        <a:lstStyle/>
        <a:p>
          <a:r>
            <a:rPr lang="en-US" sz="2400" b="1" dirty="0">
              <a:solidFill>
                <a:srgbClr val="FF0000"/>
              </a:solidFill>
            </a:rPr>
            <a:t>2. Review </a:t>
          </a:r>
          <a:endParaRPr lang="en-CA" sz="2400" b="1" dirty="0">
            <a:solidFill>
              <a:srgbClr val="FF0000"/>
            </a:solidFill>
          </a:endParaRPr>
        </a:p>
      </dgm:t>
    </dgm:pt>
    <dgm:pt modelId="{BD8E4AA1-1FED-4CB8-9112-16F27C7FAE98}" type="parTrans" cxnId="{0D925567-7FEA-46D9-ABCB-EC1EFF968B82}">
      <dgm:prSet/>
      <dgm:spPr/>
      <dgm:t>
        <a:bodyPr/>
        <a:lstStyle/>
        <a:p>
          <a:endParaRPr lang="en-CA"/>
        </a:p>
      </dgm:t>
    </dgm:pt>
    <dgm:pt modelId="{0408311F-0854-4F58-9471-37A54B6DD5FB}" type="sibTrans" cxnId="{0D925567-7FEA-46D9-ABCB-EC1EFF968B82}">
      <dgm:prSet/>
      <dgm:spPr/>
      <dgm:t>
        <a:bodyPr/>
        <a:lstStyle/>
        <a:p>
          <a:endParaRPr lang="en-CA"/>
        </a:p>
      </dgm:t>
    </dgm:pt>
    <dgm:pt modelId="{41049EE6-58AC-4FF9-9851-DF399820AAD7}">
      <dgm:prSet phldrT="[Text]" custT="1"/>
      <dgm:spPr/>
      <dgm:t>
        <a:bodyPr/>
        <a:lstStyle/>
        <a:p>
          <a:r>
            <a:rPr lang="en-US" sz="2000" b="0" dirty="0">
              <a:solidFill>
                <a:srgbClr val="FF0000"/>
              </a:solidFill>
              <a:latin typeface="Algerian" panose="04020705040A02060702" pitchFamily="82" charset="0"/>
              <a:cs typeface="Arial" charset="0"/>
            </a:rPr>
            <a:t>Review governing documents</a:t>
          </a:r>
          <a:endParaRPr lang="en-CA" sz="2000" dirty="0">
            <a:solidFill>
              <a:srgbClr val="FF0000"/>
            </a:solidFill>
            <a:latin typeface="Algerian" panose="04020705040A02060702" pitchFamily="82" charset="0"/>
          </a:endParaRPr>
        </a:p>
      </dgm:t>
    </dgm:pt>
    <dgm:pt modelId="{F63DCD91-DD34-4A64-A91C-FAE75039B446}" type="parTrans" cxnId="{022E8339-5FFC-45D3-9A8A-EFBFF542C8D7}">
      <dgm:prSet/>
      <dgm:spPr/>
      <dgm:t>
        <a:bodyPr/>
        <a:lstStyle/>
        <a:p>
          <a:endParaRPr lang="en-CA"/>
        </a:p>
      </dgm:t>
    </dgm:pt>
    <dgm:pt modelId="{4A31E4D8-F335-42BB-B769-14465ED49D8A}" type="sibTrans" cxnId="{022E8339-5FFC-45D3-9A8A-EFBFF542C8D7}">
      <dgm:prSet/>
      <dgm:spPr/>
      <dgm:t>
        <a:bodyPr/>
        <a:lstStyle/>
        <a:p>
          <a:endParaRPr lang="en-CA"/>
        </a:p>
      </dgm:t>
    </dgm:pt>
    <dgm:pt modelId="{0262E3AE-727A-4D85-9240-2CE7385042E4}">
      <dgm:prSet phldrT="[Text]" custT="1"/>
      <dgm:spPr/>
      <dgm:t>
        <a:bodyPr/>
        <a:lstStyle/>
        <a:p>
          <a:pPr marL="452438" indent="-452438">
            <a:lnSpc>
              <a:spcPct val="100000"/>
            </a:lnSpc>
            <a:spcBef>
              <a:spcPts val="600"/>
            </a:spcBef>
          </a:pPr>
          <a:r>
            <a:rPr lang="en-US" sz="1800" b="0" dirty="0">
              <a:latin typeface="Arial" charset="0"/>
              <a:cs typeface="Arial" charset="0"/>
            </a:rPr>
            <a:t>Do they reflect current governance process? If not, what is the current governance process? </a:t>
          </a:r>
          <a:endParaRPr lang="en-CA" sz="2000" b="0" dirty="0">
            <a:latin typeface="Arial" charset="0"/>
            <a:cs typeface="Arial" charset="0"/>
          </a:endParaRPr>
        </a:p>
      </dgm:t>
    </dgm:pt>
    <dgm:pt modelId="{83C6B350-1CFD-4FE5-BA01-6BEA63115E05}" type="parTrans" cxnId="{384BD491-E2A8-4EF8-BB3F-5F7CC69C180C}">
      <dgm:prSet/>
      <dgm:spPr/>
      <dgm:t>
        <a:bodyPr/>
        <a:lstStyle/>
        <a:p>
          <a:endParaRPr lang="en-CA"/>
        </a:p>
      </dgm:t>
    </dgm:pt>
    <dgm:pt modelId="{36933B8D-D747-42E9-BD70-35F406813DF3}" type="sibTrans" cxnId="{384BD491-E2A8-4EF8-BB3F-5F7CC69C180C}">
      <dgm:prSet/>
      <dgm:spPr/>
      <dgm:t>
        <a:bodyPr/>
        <a:lstStyle/>
        <a:p>
          <a:endParaRPr lang="en-CA"/>
        </a:p>
      </dgm:t>
    </dgm:pt>
    <dgm:pt modelId="{94A532CB-D225-4E3C-99DC-CEA532C4A4FC}">
      <dgm:prSet custT="1"/>
      <dgm:spPr/>
      <dgm:t>
        <a:bodyPr/>
        <a:lstStyle/>
        <a:p>
          <a:pPr marL="452438" indent="-452438">
            <a:lnSpc>
              <a:spcPct val="100000"/>
            </a:lnSpc>
            <a:spcBef>
              <a:spcPts val="600"/>
            </a:spcBef>
          </a:pPr>
          <a:r>
            <a:rPr lang="en-US" sz="1800" b="0" dirty="0">
              <a:latin typeface="Arial" charset="0"/>
              <a:cs typeface="Arial" charset="0"/>
            </a:rPr>
            <a:t>Are changes desired? What are they?</a:t>
          </a:r>
          <a:endParaRPr lang="en-CA" sz="1800" b="0" dirty="0">
            <a:latin typeface="Arial" charset="0"/>
            <a:cs typeface="Arial" charset="0"/>
          </a:endParaRPr>
        </a:p>
      </dgm:t>
    </dgm:pt>
    <dgm:pt modelId="{9AEE8624-A5E9-4FCD-873F-5C18A6FB99E0}" type="parTrans" cxnId="{0A1DA9EC-6E19-42D6-A75C-A313D4B99C11}">
      <dgm:prSet/>
      <dgm:spPr/>
      <dgm:t>
        <a:bodyPr/>
        <a:lstStyle/>
        <a:p>
          <a:endParaRPr lang="en-CA"/>
        </a:p>
      </dgm:t>
    </dgm:pt>
    <dgm:pt modelId="{DB03DDD8-2E9D-437C-ACCD-4D0D57C4E32B}" type="sibTrans" cxnId="{0A1DA9EC-6E19-42D6-A75C-A313D4B99C11}">
      <dgm:prSet/>
      <dgm:spPr/>
      <dgm:t>
        <a:bodyPr/>
        <a:lstStyle/>
        <a:p>
          <a:endParaRPr lang="en-CA"/>
        </a:p>
      </dgm:t>
    </dgm:pt>
    <dgm:pt modelId="{38BD997E-9155-4176-A215-59952EFFA007}">
      <dgm:prSet custT="1"/>
      <dgm:spPr/>
      <dgm:t>
        <a:bodyPr/>
        <a:lstStyle/>
        <a:p>
          <a:pPr marL="452438" indent="-452438">
            <a:lnSpc>
              <a:spcPct val="100000"/>
            </a:lnSpc>
            <a:spcBef>
              <a:spcPts val="600"/>
            </a:spcBef>
          </a:pPr>
          <a:r>
            <a:rPr lang="en-US" sz="1800" b="0" dirty="0">
              <a:latin typeface="Arial" charset="0"/>
              <a:cs typeface="Arial" charset="0"/>
            </a:rPr>
            <a:t>Are there new provisions to be inserted? </a:t>
          </a:r>
          <a:endParaRPr lang="en-CA" sz="1800" b="0" dirty="0">
            <a:latin typeface="Arial" charset="0"/>
            <a:cs typeface="Arial" charset="0"/>
          </a:endParaRPr>
        </a:p>
      </dgm:t>
    </dgm:pt>
    <dgm:pt modelId="{3954B92C-161F-4045-8859-587EC9B1908E}" type="parTrans" cxnId="{65227F3B-8D35-4238-A7F4-70F3BCEED8AF}">
      <dgm:prSet/>
      <dgm:spPr/>
      <dgm:t>
        <a:bodyPr/>
        <a:lstStyle/>
        <a:p>
          <a:endParaRPr lang="en-CA"/>
        </a:p>
      </dgm:t>
    </dgm:pt>
    <dgm:pt modelId="{D3D81EFE-C5E5-485C-BD51-BD8547E09C64}" type="sibTrans" cxnId="{65227F3B-8D35-4238-A7F4-70F3BCEED8AF}">
      <dgm:prSet/>
      <dgm:spPr/>
      <dgm:t>
        <a:bodyPr/>
        <a:lstStyle/>
        <a:p>
          <a:endParaRPr lang="en-CA"/>
        </a:p>
      </dgm:t>
    </dgm:pt>
    <dgm:pt modelId="{F21FF356-7C80-4A85-80D8-92B55108D4CD}">
      <dgm:prSet custT="1"/>
      <dgm:spPr/>
      <dgm:t>
        <a:bodyPr/>
        <a:lstStyle/>
        <a:p>
          <a:pPr marL="452438" indent="-452438">
            <a:lnSpc>
              <a:spcPct val="100000"/>
            </a:lnSpc>
            <a:spcBef>
              <a:spcPts val="600"/>
            </a:spcBef>
          </a:pPr>
          <a:r>
            <a:rPr lang="en-CA" sz="1800" b="0" dirty="0">
              <a:latin typeface="Arial" charset="0"/>
              <a:cs typeface="Arial" charset="0"/>
            </a:rPr>
            <a:t>Write them down, come </a:t>
          </a:r>
          <a:r>
            <a:rPr lang="en-US" sz="1800" b="0" dirty="0">
              <a:latin typeface="Arial" charset="0"/>
              <a:cs typeface="Arial" charset="0"/>
            </a:rPr>
            <a:t>up with a wish list </a:t>
          </a:r>
          <a:endParaRPr lang="en-CA" sz="1800" b="0" dirty="0">
            <a:latin typeface="Arial" charset="0"/>
            <a:cs typeface="Arial" charset="0"/>
          </a:endParaRPr>
        </a:p>
      </dgm:t>
    </dgm:pt>
    <dgm:pt modelId="{3B7E476E-72FD-4554-81B9-0D45DA5883F6}" type="parTrans" cxnId="{1E7A8B50-6F59-457D-AFBA-7004D19C96B1}">
      <dgm:prSet/>
      <dgm:spPr/>
      <dgm:t>
        <a:bodyPr/>
        <a:lstStyle/>
        <a:p>
          <a:endParaRPr lang="en-CA"/>
        </a:p>
      </dgm:t>
    </dgm:pt>
    <dgm:pt modelId="{BAA7BCE0-164B-49EE-9EE8-4315EEEAAD82}" type="sibTrans" cxnId="{1E7A8B50-6F59-457D-AFBA-7004D19C96B1}">
      <dgm:prSet/>
      <dgm:spPr/>
      <dgm:t>
        <a:bodyPr/>
        <a:lstStyle/>
        <a:p>
          <a:endParaRPr lang="en-CA"/>
        </a:p>
      </dgm:t>
    </dgm:pt>
    <dgm:pt modelId="{85D10960-8556-4183-93CD-5B8E779C642D}" type="pres">
      <dgm:prSet presAssocID="{44B735F6-F062-4575-865D-B61369A75EF7}" presName="Name0" presStyleCnt="0">
        <dgm:presLayoutVars>
          <dgm:chMax/>
          <dgm:chPref val="3"/>
          <dgm:dir/>
          <dgm:animOne val="branch"/>
          <dgm:animLvl val="lvl"/>
        </dgm:presLayoutVars>
      </dgm:prSet>
      <dgm:spPr/>
    </dgm:pt>
    <dgm:pt modelId="{245C0E96-E515-407E-99F4-D8FD04A85A41}" type="pres">
      <dgm:prSet presAssocID="{6E819514-0AC9-48F2-B9B8-C1336E6136D9}" presName="composite" presStyleCnt="0"/>
      <dgm:spPr/>
    </dgm:pt>
    <dgm:pt modelId="{8E260149-43D5-466C-936F-52D3196425BC}" type="pres">
      <dgm:prSet presAssocID="{6E819514-0AC9-48F2-B9B8-C1336E6136D9}" presName="FirstChild" presStyleLbl="revTx" presStyleIdx="0" presStyleCnt="2" custScaleY="91284">
        <dgm:presLayoutVars>
          <dgm:chMax val="0"/>
          <dgm:chPref val="0"/>
          <dgm:bulletEnabled val="1"/>
        </dgm:presLayoutVars>
      </dgm:prSet>
      <dgm:spPr/>
    </dgm:pt>
    <dgm:pt modelId="{BF76E5D0-0BB0-4F58-B640-56E3A36EAE3E}" type="pres">
      <dgm:prSet presAssocID="{6E819514-0AC9-48F2-B9B8-C1336E6136D9}" presName="Parent" presStyleLbl="alignNode1" presStyleIdx="0" presStyleCnt="1" custScaleY="70873" custLinFactNeighborY="7479">
        <dgm:presLayoutVars>
          <dgm:chMax val="3"/>
          <dgm:chPref val="3"/>
          <dgm:bulletEnabled val="1"/>
        </dgm:presLayoutVars>
      </dgm:prSet>
      <dgm:spPr/>
    </dgm:pt>
    <dgm:pt modelId="{544F5E5A-7A62-4C50-AF06-BD3B4E8CA426}" type="pres">
      <dgm:prSet presAssocID="{6E819514-0AC9-48F2-B9B8-C1336E6136D9}" presName="Accent" presStyleLbl="parChTrans1D1" presStyleIdx="0" presStyleCnt="1" custLinFactY="-83386" custLinFactNeighborX="-138" custLinFactNeighborY="-100000"/>
      <dgm:spPr/>
    </dgm:pt>
    <dgm:pt modelId="{4BA02F53-F3B1-4CE8-B433-A3BEDF9C158D}" type="pres">
      <dgm:prSet presAssocID="{6E819514-0AC9-48F2-B9B8-C1336E6136D9}" presName="Child" presStyleLbl="revTx" presStyleIdx="1" presStyleCnt="2">
        <dgm:presLayoutVars>
          <dgm:chMax val="0"/>
          <dgm:chPref val="0"/>
          <dgm:bulletEnabled val="1"/>
        </dgm:presLayoutVars>
      </dgm:prSet>
      <dgm:spPr/>
    </dgm:pt>
  </dgm:ptLst>
  <dgm:cxnLst>
    <dgm:cxn modelId="{6C906B02-18BD-4A71-A7E2-4DF5D0A136D2}" type="presOf" srcId="{F21FF356-7C80-4A85-80D8-92B55108D4CD}" destId="{4BA02F53-F3B1-4CE8-B433-A3BEDF9C158D}" srcOrd="0" destOrd="3" presId="urn:microsoft.com/office/officeart/2011/layout/TabList"/>
    <dgm:cxn modelId="{A08F3606-AC8A-4FDF-B623-2CEAA1C1804C}" type="presOf" srcId="{94A532CB-D225-4E3C-99DC-CEA532C4A4FC}" destId="{4BA02F53-F3B1-4CE8-B433-A3BEDF9C158D}" srcOrd="0" destOrd="1" presId="urn:microsoft.com/office/officeart/2011/layout/TabList"/>
    <dgm:cxn modelId="{F6A39525-56B8-438D-B5C3-F2E7451E65C6}" type="presOf" srcId="{41049EE6-58AC-4FF9-9851-DF399820AAD7}" destId="{8E260149-43D5-466C-936F-52D3196425BC}" srcOrd="0" destOrd="0" presId="urn:microsoft.com/office/officeart/2011/layout/TabList"/>
    <dgm:cxn modelId="{022E8339-5FFC-45D3-9A8A-EFBFF542C8D7}" srcId="{6E819514-0AC9-48F2-B9B8-C1336E6136D9}" destId="{41049EE6-58AC-4FF9-9851-DF399820AAD7}" srcOrd="0" destOrd="0" parTransId="{F63DCD91-DD34-4A64-A91C-FAE75039B446}" sibTransId="{4A31E4D8-F335-42BB-B769-14465ED49D8A}"/>
    <dgm:cxn modelId="{65227F3B-8D35-4238-A7F4-70F3BCEED8AF}" srcId="{6E819514-0AC9-48F2-B9B8-C1336E6136D9}" destId="{38BD997E-9155-4176-A215-59952EFFA007}" srcOrd="3" destOrd="0" parTransId="{3954B92C-161F-4045-8859-587EC9B1908E}" sibTransId="{D3D81EFE-C5E5-485C-BD51-BD8547E09C64}"/>
    <dgm:cxn modelId="{B37BB266-41EB-411A-B1F6-7C24E62254E6}" type="presOf" srcId="{38BD997E-9155-4176-A215-59952EFFA007}" destId="{4BA02F53-F3B1-4CE8-B433-A3BEDF9C158D}" srcOrd="0" destOrd="2" presId="urn:microsoft.com/office/officeart/2011/layout/TabList"/>
    <dgm:cxn modelId="{0D925567-7FEA-46D9-ABCB-EC1EFF968B82}" srcId="{44B735F6-F062-4575-865D-B61369A75EF7}" destId="{6E819514-0AC9-48F2-B9B8-C1336E6136D9}" srcOrd="0" destOrd="0" parTransId="{BD8E4AA1-1FED-4CB8-9112-16F27C7FAE98}" sibTransId="{0408311F-0854-4F58-9471-37A54B6DD5FB}"/>
    <dgm:cxn modelId="{0D893A4E-3350-4464-9C10-66CEAD5A0671}" type="presOf" srcId="{6E819514-0AC9-48F2-B9B8-C1336E6136D9}" destId="{BF76E5D0-0BB0-4F58-B640-56E3A36EAE3E}" srcOrd="0" destOrd="0" presId="urn:microsoft.com/office/officeart/2011/layout/TabList"/>
    <dgm:cxn modelId="{1E7A8B50-6F59-457D-AFBA-7004D19C96B1}" srcId="{6E819514-0AC9-48F2-B9B8-C1336E6136D9}" destId="{F21FF356-7C80-4A85-80D8-92B55108D4CD}" srcOrd="4" destOrd="0" parTransId="{3B7E476E-72FD-4554-81B9-0D45DA5883F6}" sibTransId="{BAA7BCE0-164B-49EE-9EE8-4315EEEAAD82}"/>
    <dgm:cxn modelId="{616CD752-9D3B-4BCE-9A27-2753A809F6A4}" type="presOf" srcId="{0262E3AE-727A-4D85-9240-2CE7385042E4}" destId="{4BA02F53-F3B1-4CE8-B433-A3BEDF9C158D}" srcOrd="0" destOrd="0" presId="urn:microsoft.com/office/officeart/2011/layout/TabList"/>
    <dgm:cxn modelId="{384BD491-E2A8-4EF8-BB3F-5F7CC69C180C}" srcId="{6E819514-0AC9-48F2-B9B8-C1336E6136D9}" destId="{0262E3AE-727A-4D85-9240-2CE7385042E4}" srcOrd="1" destOrd="0" parTransId="{83C6B350-1CFD-4FE5-BA01-6BEA63115E05}" sibTransId="{36933B8D-D747-42E9-BD70-35F406813DF3}"/>
    <dgm:cxn modelId="{0A1DA9EC-6E19-42D6-A75C-A313D4B99C11}" srcId="{6E819514-0AC9-48F2-B9B8-C1336E6136D9}" destId="{94A532CB-D225-4E3C-99DC-CEA532C4A4FC}" srcOrd="2" destOrd="0" parTransId="{9AEE8624-A5E9-4FCD-873F-5C18A6FB99E0}" sibTransId="{DB03DDD8-2E9D-437C-ACCD-4D0D57C4E32B}"/>
    <dgm:cxn modelId="{721782F5-FD99-4F7E-B3CD-43B409E733F5}" type="presOf" srcId="{44B735F6-F062-4575-865D-B61369A75EF7}" destId="{85D10960-8556-4183-93CD-5B8E779C642D}" srcOrd="0" destOrd="0" presId="urn:microsoft.com/office/officeart/2011/layout/TabList"/>
    <dgm:cxn modelId="{EA94D0B2-B405-4DB6-A290-542A375E9BB3}" type="presParOf" srcId="{85D10960-8556-4183-93CD-5B8E779C642D}" destId="{245C0E96-E515-407E-99F4-D8FD04A85A41}" srcOrd="0" destOrd="0" presId="urn:microsoft.com/office/officeart/2011/layout/TabList"/>
    <dgm:cxn modelId="{29E55800-964B-4839-954F-91F682A1E4B8}" type="presParOf" srcId="{245C0E96-E515-407E-99F4-D8FD04A85A41}" destId="{8E260149-43D5-466C-936F-52D3196425BC}" srcOrd="0" destOrd="0" presId="urn:microsoft.com/office/officeart/2011/layout/TabList"/>
    <dgm:cxn modelId="{C00EB734-3504-456E-9F2E-CE787C475B23}" type="presParOf" srcId="{245C0E96-E515-407E-99F4-D8FD04A85A41}" destId="{BF76E5D0-0BB0-4F58-B640-56E3A36EAE3E}" srcOrd="1" destOrd="0" presId="urn:microsoft.com/office/officeart/2011/layout/TabList"/>
    <dgm:cxn modelId="{3DE52F76-92E5-470B-B045-88B8F04ED868}" type="presParOf" srcId="{245C0E96-E515-407E-99F4-D8FD04A85A41}" destId="{544F5E5A-7A62-4C50-AF06-BD3B4E8CA426}" srcOrd="2" destOrd="0" presId="urn:microsoft.com/office/officeart/2011/layout/TabList"/>
    <dgm:cxn modelId="{F433CFF7-6925-45DF-85A1-357D2CDE1415}" type="presParOf" srcId="{85D10960-8556-4183-93CD-5B8E779C642D}" destId="{4BA02F53-F3B1-4CE8-B433-A3BEDF9C158D}" srcOrd="1"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4EED46E-5065-4FE1-BFE7-C5931FCA756C}"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0629343A-872A-48B7-B9EB-B28C54D9FDBC}">
      <dgm:prSet phldrT="[Text]" custT="1"/>
      <dgm:spPr>
        <a:solidFill>
          <a:srgbClr val="FFFF00"/>
        </a:solidFill>
      </dgm:spPr>
      <dgm:t>
        <a:bodyPr/>
        <a:lstStyle/>
        <a:p>
          <a:pPr marL="90488" indent="0" algn="ctr"/>
          <a:r>
            <a:rPr lang="en-US" sz="2400" b="1" dirty="0">
              <a:solidFill>
                <a:srgbClr val="FF0000"/>
              </a:solidFill>
            </a:rPr>
            <a:t>3. Study </a:t>
          </a:r>
          <a:endParaRPr lang="en-CA" sz="2400" b="1" dirty="0">
            <a:solidFill>
              <a:srgbClr val="FF0000"/>
            </a:solidFill>
          </a:endParaRPr>
        </a:p>
      </dgm:t>
    </dgm:pt>
    <dgm:pt modelId="{8CE2F2EB-6A1E-4547-8886-054EA8DC463C}" type="parTrans" cxnId="{DB681D83-87BB-4086-B5DA-70C09E785FCC}">
      <dgm:prSet/>
      <dgm:spPr/>
      <dgm:t>
        <a:bodyPr/>
        <a:lstStyle/>
        <a:p>
          <a:endParaRPr lang="en-CA"/>
        </a:p>
      </dgm:t>
    </dgm:pt>
    <dgm:pt modelId="{E6FB2524-558B-4F6C-B359-E61E3D59F066}" type="sibTrans" cxnId="{DB681D83-87BB-4086-B5DA-70C09E785FCC}">
      <dgm:prSet/>
      <dgm:spPr/>
      <dgm:t>
        <a:bodyPr/>
        <a:lstStyle/>
        <a:p>
          <a:endParaRPr lang="en-CA"/>
        </a:p>
      </dgm:t>
    </dgm:pt>
    <dgm:pt modelId="{E584019A-DB7D-4CDC-B448-26D1D7CB13C1}">
      <dgm:prSet phldrT="[Text]" custT="1"/>
      <dgm:spPr/>
      <dgm:t>
        <a:bodyPr/>
        <a:lstStyle/>
        <a:p>
          <a:r>
            <a:rPr lang="en-US" sz="2000" b="0" dirty="0">
              <a:solidFill>
                <a:srgbClr val="FF0000"/>
              </a:solidFill>
              <a:latin typeface="Algerian" panose="04020705040A02060702" pitchFamily="82" charset="0"/>
              <a:cs typeface="Arial" charset="0"/>
            </a:rPr>
            <a:t>Study key ONCA features</a:t>
          </a:r>
          <a:endParaRPr lang="en-CA" sz="2000" dirty="0">
            <a:solidFill>
              <a:srgbClr val="FF0000"/>
            </a:solidFill>
            <a:latin typeface="Algerian" panose="04020705040A02060702" pitchFamily="82" charset="0"/>
          </a:endParaRPr>
        </a:p>
      </dgm:t>
    </dgm:pt>
    <dgm:pt modelId="{05F668C9-578C-4972-B98E-064342F098AE}" type="parTrans" cxnId="{40E9936C-6E34-424E-A8AF-6CF8C157AB38}">
      <dgm:prSet/>
      <dgm:spPr/>
      <dgm:t>
        <a:bodyPr/>
        <a:lstStyle/>
        <a:p>
          <a:endParaRPr lang="en-CA"/>
        </a:p>
      </dgm:t>
    </dgm:pt>
    <dgm:pt modelId="{3EC96F26-A72A-4DD1-88E8-A49C2ED98126}" type="sibTrans" cxnId="{40E9936C-6E34-424E-A8AF-6CF8C157AB38}">
      <dgm:prSet/>
      <dgm:spPr/>
      <dgm:t>
        <a:bodyPr/>
        <a:lstStyle/>
        <a:p>
          <a:endParaRPr lang="en-CA"/>
        </a:p>
      </dgm:t>
    </dgm:pt>
    <dgm:pt modelId="{7C799702-2FD1-4D5F-9687-AB100DF160A3}">
      <dgm:prSet phldrT="[Text]" custT="1"/>
      <dgm:spPr/>
      <dgm:t>
        <a:bodyPr/>
        <a:lstStyle/>
        <a:p>
          <a:pPr marL="452438" lvl="1" indent="-452438" algn="l" defTabSz="889000">
            <a:lnSpc>
              <a:spcPct val="100000"/>
            </a:lnSpc>
            <a:spcBef>
              <a:spcPts val="0"/>
            </a:spcBef>
            <a:spcAft>
              <a:spcPts val="300"/>
            </a:spcAft>
          </a:pPr>
          <a:r>
            <a:rPr lang="en-CA" sz="1800" b="0" kern="1200" dirty="0">
              <a:solidFill>
                <a:schemeClr val="tx1"/>
              </a:solidFill>
              <a:latin typeface="Arial" panose="020B0604020202020204" pitchFamily="34" charset="0"/>
              <a:cs typeface="Arial" panose="020B0604020202020204" pitchFamily="34" charset="0"/>
            </a:rPr>
            <a:t>ONCA framework</a:t>
          </a:r>
          <a:endParaRPr lang="en-CA" sz="1800" kern="1200" dirty="0">
            <a:solidFill>
              <a:schemeClr val="tx1"/>
            </a:solidFill>
            <a:latin typeface="Arial" panose="020B0604020202020204" pitchFamily="34" charset="0"/>
            <a:cs typeface="Arial" panose="020B0604020202020204" pitchFamily="34" charset="0"/>
          </a:endParaRPr>
        </a:p>
      </dgm:t>
    </dgm:pt>
    <dgm:pt modelId="{A88AEA7C-9770-4C69-8F45-9E21A4BAD5A8}" type="parTrans" cxnId="{847D8BC3-C52A-4B7D-A006-3F5DF349A6A1}">
      <dgm:prSet/>
      <dgm:spPr/>
      <dgm:t>
        <a:bodyPr/>
        <a:lstStyle/>
        <a:p>
          <a:endParaRPr lang="en-CA"/>
        </a:p>
      </dgm:t>
    </dgm:pt>
    <dgm:pt modelId="{D55C5818-C370-43A3-A834-B481DAC8F71D}" type="sibTrans" cxnId="{847D8BC3-C52A-4B7D-A006-3F5DF349A6A1}">
      <dgm:prSet/>
      <dgm:spPr/>
      <dgm:t>
        <a:bodyPr/>
        <a:lstStyle/>
        <a:p>
          <a:endParaRPr lang="en-CA"/>
        </a:p>
      </dgm:t>
    </dgm:pt>
    <dgm:pt modelId="{F1D51F96-40C7-480C-A7CA-E32F6A791937}">
      <dgm:prSet custT="1"/>
      <dgm:spPr/>
      <dgm:t>
        <a:bodyPr/>
        <a:lstStyle/>
        <a:p>
          <a:pPr marL="893763" lvl="2" indent="-436563" algn="l" defTabSz="889000">
            <a:lnSpc>
              <a:spcPct val="100000"/>
            </a:lnSpc>
            <a:spcBef>
              <a:spcPts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ea typeface="+mn-ea"/>
              <a:cs typeface="Arial" panose="020B0604020202020204" pitchFamily="34" charset="0"/>
            </a:rPr>
            <a:t>Default rules - by-laws or articles can override</a:t>
          </a:r>
        </a:p>
      </dgm:t>
    </dgm:pt>
    <dgm:pt modelId="{4E90CCB2-5FD2-4988-B09A-BBCCBDA5C3D8}" type="parTrans" cxnId="{5F4C9C96-20B1-4F00-B41E-945D840735DC}">
      <dgm:prSet/>
      <dgm:spPr/>
      <dgm:t>
        <a:bodyPr/>
        <a:lstStyle/>
        <a:p>
          <a:endParaRPr lang="en-CA"/>
        </a:p>
      </dgm:t>
    </dgm:pt>
    <dgm:pt modelId="{3EF8B513-5ED4-4BAC-BA33-6E072221A59E}" type="sibTrans" cxnId="{5F4C9C96-20B1-4F00-B41E-945D840735DC}">
      <dgm:prSet/>
      <dgm:spPr/>
      <dgm:t>
        <a:bodyPr/>
        <a:lstStyle/>
        <a:p>
          <a:endParaRPr lang="en-CA"/>
        </a:p>
      </dgm:t>
    </dgm:pt>
    <dgm:pt modelId="{50F73D4C-E0A8-4F63-97F9-502B317C45BB}">
      <dgm:prSet custT="1"/>
      <dgm:spPr/>
      <dgm:t>
        <a:bodyPr/>
        <a:lstStyle/>
        <a:p>
          <a:pPr marL="893763" lvl="2" indent="-436563" algn="l" defTabSz="889000">
            <a:lnSpc>
              <a:spcPct val="100000"/>
            </a:lnSpc>
            <a:spcBef>
              <a:spcPts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ea typeface="+mn-ea"/>
              <a:cs typeface="Arial" panose="020B0604020202020204" pitchFamily="34" charset="0"/>
            </a:rPr>
            <a:t>Alternate rules - articles/by-laws can include certain optional rules permitted by ONCA</a:t>
          </a:r>
          <a:endParaRPr lang="en-CA" sz="1800" b="0" kern="1200" dirty="0">
            <a:solidFill>
              <a:schemeClr val="tx1"/>
            </a:solidFill>
            <a:latin typeface="Arial" panose="020B0604020202020204" pitchFamily="34" charset="0"/>
            <a:ea typeface="+mn-ea"/>
            <a:cs typeface="Arial" panose="020B0604020202020204" pitchFamily="34" charset="0"/>
          </a:endParaRPr>
        </a:p>
      </dgm:t>
    </dgm:pt>
    <dgm:pt modelId="{FA1A31DA-5193-41CB-B5A5-9666A6CBE599}" type="parTrans" cxnId="{14832A0D-F57A-4C1F-9D71-6A3D60488BE8}">
      <dgm:prSet/>
      <dgm:spPr/>
      <dgm:t>
        <a:bodyPr/>
        <a:lstStyle/>
        <a:p>
          <a:endParaRPr lang="en-CA"/>
        </a:p>
      </dgm:t>
    </dgm:pt>
    <dgm:pt modelId="{62679800-A24A-44DB-99D0-07EB20F55451}" type="sibTrans" cxnId="{14832A0D-F57A-4C1F-9D71-6A3D60488BE8}">
      <dgm:prSet/>
      <dgm:spPr/>
      <dgm:t>
        <a:bodyPr/>
        <a:lstStyle/>
        <a:p>
          <a:endParaRPr lang="en-CA"/>
        </a:p>
      </dgm:t>
    </dgm:pt>
    <dgm:pt modelId="{C9E89B8E-E45D-4E3F-9AD3-9572D368D006}">
      <dgm:prSet phldrT="[Text]" custT="1"/>
      <dgm:spPr/>
      <dgm:t>
        <a:bodyPr/>
        <a:lstStyle/>
        <a:p>
          <a:pPr marL="893763" lvl="2" indent="-436563" algn="l" defTabSz="889000">
            <a:lnSpc>
              <a:spcPct val="100000"/>
            </a:lnSpc>
            <a:spcBef>
              <a:spcPts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cs typeface="Arial" panose="020B0604020202020204" pitchFamily="34" charset="0"/>
            </a:rPr>
            <a:t>Rules in the Act</a:t>
          </a:r>
          <a:endParaRPr lang="en-CA" sz="1800" kern="1200" dirty="0">
            <a:solidFill>
              <a:schemeClr val="tx1"/>
            </a:solidFill>
            <a:latin typeface="Arial" panose="020B0604020202020204" pitchFamily="34" charset="0"/>
            <a:cs typeface="Arial" panose="020B0604020202020204" pitchFamily="34" charset="0"/>
          </a:endParaRPr>
        </a:p>
      </dgm:t>
    </dgm:pt>
    <dgm:pt modelId="{F23CF9F9-3E54-461A-95EA-0C8EDD1195F8}" type="parTrans" cxnId="{FE1A628C-9A37-480D-93D2-C415846DA65F}">
      <dgm:prSet/>
      <dgm:spPr/>
      <dgm:t>
        <a:bodyPr/>
        <a:lstStyle/>
        <a:p>
          <a:endParaRPr lang="en-CA"/>
        </a:p>
      </dgm:t>
    </dgm:pt>
    <dgm:pt modelId="{A634B856-97E2-40E8-8B85-850EF894C618}" type="sibTrans" cxnId="{FE1A628C-9A37-480D-93D2-C415846DA65F}">
      <dgm:prSet/>
      <dgm:spPr/>
      <dgm:t>
        <a:bodyPr/>
        <a:lstStyle/>
        <a:p>
          <a:endParaRPr lang="en-CA"/>
        </a:p>
      </dgm:t>
    </dgm:pt>
    <dgm:pt modelId="{03242FFA-48C4-4308-AF7F-672A27B3DE08}">
      <dgm:prSet phldrT="[Text]" custT="1"/>
      <dgm:spPr/>
      <dgm:t>
        <a:bodyPr/>
        <a:lstStyle/>
        <a:p>
          <a:pPr marL="452438" lvl="1" indent="-452438" algn="l" defTabSz="889000">
            <a:lnSpc>
              <a:spcPct val="100000"/>
            </a:lnSpc>
            <a:spcBef>
              <a:spcPts val="0"/>
            </a:spcBef>
            <a:spcAft>
              <a:spcPts val="300"/>
            </a:spcAft>
          </a:pPr>
          <a:r>
            <a:rPr lang="en-CA" sz="1800" b="0" kern="1200" dirty="0">
              <a:solidFill>
                <a:schemeClr val="tx1"/>
              </a:solidFill>
              <a:latin typeface="Arial" panose="020B0604020202020204" pitchFamily="34" charset="0"/>
              <a:cs typeface="Arial" panose="020B0604020202020204" pitchFamily="34" charset="0"/>
            </a:rPr>
            <a:t>Three types of rules in ONCA</a:t>
          </a:r>
          <a:endParaRPr lang="en-CA" sz="1800" kern="1200" dirty="0">
            <a:solidFill>
              <a:schemeClr val="tx1"/>
            </a:solidFill>
            <a:latin typeface="Arial" panose="020B0604020202020204" pitchFamily="34" charset="0"/>
            <a:cs typeface="Arial" panose="020B0604020202020204" pitchFamily="34" charset="0"/>
          </a:endParaRPr>
        </a:p>
      </dgm:t>
    </dgm:pt>
    <dgm:pt modelId="{49CBCCC5-971D-48B6-BB64-8BFCFE1483C1}" type="sibTrans" cxnId="{0EDE3428-3462-4F73-B1B8-64F67DC51FE7}">
      <dgm:prSet/>
      <dgm:spPr/>
      <dgm:t>
        <a:bodyPr/>
        <a:lstStyle/>
        <a:p>
          <a:endParaRPr lang="en-CA"/>
        </a:p>
      </dgm:t>
    </dgm:pt>
    <dgm:pt modelId="{283670FA-5780-461D-8BF7-2EEE21744165}" type="parTrans" cxnId="{0EDE3428-3462-4F73-B1B8-64F67DC51FE7}">
      <dgm:prSet/>
      <dgm:spPr/>
      <dgm:t>
        <a:bodyPr/>
        <a:lstStyle/>
        <a:p>
          <a:endParaRPr lang="en-CA"/>
        </a:p>
      </dgm:t>
    </dgm:pt>
    <dgm:pt modelId="{856408A8-6167-4F4C-98CE-0B5B7C87678A}">
      <dgm:prSet phldrT="[Text]" custT="1"/>
      <dgm:spPr/>
      <dgm:t>
        <a:bodyPr/>
        <a:lstStyle/>
        <a:p>
          <a:pPr marL="893763" lvl="2" indent="-436563" algn="l" defTabSz="889000">
            <a:lnSpc>
              <a:spcPct val="100000"/>
            </a:lnSpc>
            <a:spcBef>
              <a:spcPts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cs typeface="Arial" panose="020B0604020202020204" pitchFamily="34" charset="0"/>
            </a:rPr>
            <a:t>Some details in the Regulations</a:t>
          </a:r>
          <a:endParaRPr lang="en-CA" sz="1800" kern="1200" dirty="0">
            <a:solidFill>
              <a:schemeClr val="tx1"/>
            </a:solidFill>
            <a:latin typeface="Arial" panose="020B0604020202020204" pitchFamily="34" charset="0"/>
            <a:cs typeface="Arial" panose="020B0604020202020204" pitchFamily="34" charset="0"/>
          </a:endParaRPr>
        </a:p>
      </dgm:t>
    </dgm:pt>
    <dgm:pt modelId="{EA8A9236-6735-453A-9157-8A9D6AAE6515}" type="parTrans" cxnId="{3F63934C-10CC-4C86-9F51-884C7803E67C}">
      <dgm:prSet/>
      <dgm:spPr/>
      <dgm:t>
        <a:bodyPr/>
        <a:lstStyle/>
        <a:p>
          <a:endParaRPr lang="en-CA"/>
        </a:p>
      </dgm:t>
    </dgm:pt>
    <dgm:pt modelId="{25CD87E6-3070-4EFB-9BE0-61C134A1443F}" type="sibTrans" cxnId="{3F63934C-10CC-4C86-9F51-884C7803E67C}">
      <dgm:prSet/>
      <dgm:spPr/>
      <dgm:t>
        <a:bodyPr/>
        <a:lstStyle/>
        <a:p>
          <a:endParaRPr lang="en-CA"/>
        </a:p>
      </dgm:t>
    </dgm:pt>
    <dgm:pt modelId="{66FB4874-B513-4ACC-86D4-501FF40E6569}">
      <dgm:prSet custT="1"/>
      <dgm:spPr/>
      <dgm:t>
        <a:bodyPr/>
        <a:lstStyle/>
        <a:p>
          <a:pPr marL="893763" lvl="2" indent="-436563" algn="l" defTabSz="889000">
            <a:lnSpc>
              <a:spcPct val="100000"/>
            </a:lnSpc>
            <a:spcBef>
              <a:spcPts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ea typeface="+mn-ea"/>
              <a:cs typeface="Arial" panose="020B0604020202020204" pitchFamily="34" charset="0"/>
            </a:rPr>
            <a:t>Mandatory rules - cannot be overridden by the articles or by-laws</a:t>
          </a:r>
          <a:endParaRPr lang="en-CA" sz="1800" b="0" kern="1200" dirty="0">
            <a:solidFill>
              <a:schemeClr val="tx1"/>
            </a:solidFill>
            <a:latin typeface="Arial" panose="020B0604020202020204" pitchFamily="34" charset="0"/>
            <a:ea typeface="+mn-ea"/>
            <a:cs typeface="Arial" panose="020B0604020202020204" pitchFamily="34" charset="0"/>
          </a:endParaRPr>
        </a:p>
      </dgm:t>
    </dgm:pt>
    <dgm:pt modelId="{07EF111C-9183-472B-9DFE-002391A59708}" type="parTrans" cxnId="{43399C4E-CAEA-486C-AD5A-C98C4DAE6C4D}">
      <dgm:prSet/>
      <dgm:spPr/>
      <dgm:t>
        <a:bodyPr/>
        <a:lstStyle/>
        <a:p>
          <a:endParaRPr lang="en-CA"/>
        </a:p>
      </dgm:t>
    </dgm:pt>
    <dgm:pt modelId="{962B158D-E11E-4AD3-946C-DF979F599575}" type="sibTrans" cxnId="{43399C4E-CAEA-486C-AD5A-C98C4DAE6C4D}">
      <dgm:prSet/>
      <dgm:spPr/>
      <dgm:t>
        <a:bodyPr/>
        <a:lstStyle/>
        <a:p>
          <a:endParaRPr lang="en-CA"/>
        </a:p>
      </dgm:t>
    </dgm:pt>
    <dgm:pt modelId="{C42596C0-917C-4B55-8C1C-B91278DC1A57}">
      <dgm:prSet phldrT="[Text]" custT="1"/>
      <dgm:spPr/>
      <dgm:t>
        <a:bodyPr/>
        <a:lstStyle/>
        <a:p>
          <a:pPr marL="449263" lvl="1" indent="-449263" algn="l" defTabSz="889000">
            <a:lnSpc>
              <a:spcPct val="90000"/>
            </a:lnSpc>
            <a:spcBef>
              <a:spcPts val="0"/>
            </a:spcBef>
            <a:spcAft>
              <a:spcPts val="300"/>
            </a:spcAft>
            <a:buFont typeface="Arial" panose="020B0604020202020204" pitchFamily="34" charset="0"/>
            <a:buChar char="•"/>
          </a:pPr>
          <a:r>
            <a:rPr lang="en-US" sz="1800" kern="1200" dirty="0">
              <a:solidFill>
                <a:schemeClr val="tx1"/>
              </a:solidFill>
              <a:latin typeface="Arial" panose="020B0604020202020204" pitchFamily="34" charset="0"/>
              <a:cs typeface="Arial" panose="020B0604020202020204" pitchFamily="34" charset="0"/>
            </a:rPr>
            <a:t>Need to understand the ONCA framework to determine how the current governance structure may be impacted</a:t>
          </a:r>
          <a:endParaRPr lang="en-CA" sz="1600" kern="1200" dirty="0">
            <a:latin typeface="Arial" panose="020B0604020202020204" pitchFamily="34" charset="0"/>
            <a:cs typeface="Arial" panose="020B0604020202020204" pitchFamily="34" charset="0"/>
          </a:endParaRPr>
        </a:p>
      </dgm:t>
    </dgm:pt>
    <dgm:pt modelId="{613C47F2-0F37-48A4-9536-4F5D62E28912}" type="parTrans" cxnId="{73E663AE-3007-4082-9F56-A506F6BEFAD7}">
      <dgm:prSet/>
      <dgm:spPr/>
      <dgm:t>
        <a:bodyPr/>
        <a:lstStyle/>
        <a:p>
          <a:endParaRPr lang="en-CA"/>
        </a:p>
      </dgm:t>
    </dgm:pt>
    <dgm:pt modelId="{66EACABE-F3BF-4304-8EA2-4FADDDCDF6FD}" type="sibTrans" cxnId="{73E663AE-3007-4082-9F56-A506F6BEFAD7}">
      <dgm:prSet/>
      <dgm:spPr/>
      <dgm:t>
        <a:bodyPr/>
        <a:lstStyle/>
        <a:p>
          <a:endParaRPr lang="en-CA"/>
        </a:p>
      </dgm:t>
    </dgm:pt>
    <dgm:pt modelId="{B7BD1681-4B2B-4905-9290-DAD3A42D87FF}">
      <dgm:prSet phldrT="[Text]" custT="1"/>
      <dgm:spPr/>
      <dgm:t>
        <a:bodyPr/>
        <a:lstStyle/>
        <a:p>
          <a:pPr marL="893763" lvl="2" indent="-436563" algn="l" defTabSz="889000">
            <a:lnSpc>
              <a:spcPct val="100000"/>
            </a:lnSpc>
            <a:spcBef>
              <a:spcPts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cs typeface="Arial" panose="020B0604020202020204" pitchFamily="34" charset="0"/>
            </a:rPr>
            <a:t>Articles and by-laws</a:t>
          </a:r>
          <a:endParaRPr lang="en-CA" sz="1800" kern="1200" dirty="0">
            <a:solidFill>
              <a:schemeClr val="tx1"/>
            </a:solidFill>
            <a:latin typeface="Arial" panose="020B0604020202020204" pitchFamily="34" charset="0"/>
            <a:cs typeface="Arial" panose="020B0604020202020204" pitchFamily="34" charset="0"/>
          </a:endParaRPr>
        </a:p>
      </dgm:t>
    </dgm:pt>
    <dgm:pt modelId="{826031B6-6469-42B3-92DE-393773E4DBAC}" type="parTrans" cxnId="{0FE97F0D-49DD-4227-AF38-FA9D45F65270}">
      <dgm:prSet/>
      <dgm:spPr/>
      <dgm:t>
        <a:bodyPr/>
        <a:lstStyle/>
        <a:p>
          <a:endParaRPr lang="en-CA"/>
        </a:p>
      </dgm:t>
    </dgm:pt>
    <dgm:pt modelId="{1A3A6AF7-B8E7-49E1-B734-6DF10F706991}" type="sibTrans" cxnId="{0FE97F0D-49DD-4227-AF38-FA9D45F65270}">
      <dgm:prSet/>
      <dgm:spPr/>
      <dgm:t>
        <a:bodyPr/>
        <a:lstStyle/>
        <a:p>
          <a:endParaRPr lang="en-CA"/>
        </a:p>
      </dgm:t>
    </dgm:pt>
    <dgm:pt modelId="{D386CE5A-C8AC-4A0B-A5A5-4DF8DF7B7DF5}" type="pres">
      <dgm:prSet presAssocID="{94EED46E-5065-4FE1-BFE7-C5931FCA756C}" presName="Name0" presStyleCnt="0">
        <dgm:presLayoutVars>
          <dgm:chMax/>
          <dgm:chPref val="3"/>
          <dgm:dir/>
          <dgm:animOne val="branch"/>
          <dgm:animLvl val="lvl"/>
        </dgm:presLayoutVars>
      </dgm:prSet>
      <dgm:spPr/>
    </dgm:pt>
    <dgm:pt modelId="{04217393-3C44-44D7-BCFA-FADCCE1E4543}" type="pres">
      <dgm:prSet presAssocID="{0629343A-872A-48B7-B9EB-B28C54D9FDBC}" presName="composite" presStyleCnt="0"/>
      <dgm:spPr/>
    </dgm:pt>
    <dgm:pt modelId="{559CB1FB-F7D1-414D-83B6-FEACEB4336DA}" type="pres">
      <dgm:prSet presAssocID="{0629343A-872A-48B7-B9EB-B28C54D9FDBC}" presName="FirstChild" presStyleLbl="revTx" presStyleIdx="0" presStyleCnt="2" custScaleX="97457" custLinFactNeighborX="169">
        <dgm:presLayoutVars>
          <dgm:chMax val="0"/>
          <dgm:chPref val="0"/>
          <dgm:bulletEnabled val="1"/>
        </dgm:presLayoutVars>
      </dgm:prSet>
      <dgm:spPr/>
    </dgm:pt>
    <dgm:pt modelId="{94161A15-2648-4689-A43D-360E638011A9}" type="pres">
      <dgm:prSet presAssocID="{0629343A-872A-48B7-B9EB-B28C54D9FDBC}" presName="Parent" presStyleLbl="alignNode1" presStyleIdx="0" presStyleCnt="1" custScaleY="64767" custLinFactNeighborX="534" custLinFactNeighborY="16176">
        <dgm:presLayoutVars>
          <dgm:chMax val="3"/>
          <dgm:chPref val="3"/>
          <dgm:bulletEnabled val="1"/>
        </dgm:presLayoutVars>
      </dgm:prSet>
      <dgm:spPr/>
    </dgm:pt>
    <dgm:pt modelId="{D7C11DE6-A9B1-4FAA-A504-7B9EF5FED4FA}" type="pres">
      <dgm:prSet presAssocID="{0629343A-872A-48B7-B9EB-B28C54D9FDBC}" presName="Accent" presStyleLbl="parChTrans1D1" presStyleIdx="0" presStyleCnt="1"/>
      <dgm:spPr/>
    </dgm:pt>
    <dgm:pt modelId="{E26C021A-F152-4BF9-8C0E-FE28B9F6CDB4}" type="pres">
      <dgm:prSet presAssocID="{0629343A-872A-48B7-B9EB-B28C54D9FDBC}" presName="Child" presStyleLbl="revTx" presStyleIdx="1" presStyleCnt="2" custLinFactNeighborX="-192" custLinFactNeighborY="4686">
        <dgm:presLayoutVars>
          <dgm:chMax val="0"/>
          <dgm:chPref val="0"/>
          <dgm:bulletEnabled val="1"/>
        </dgm:presLayoutVars>
      </dgm:prSet>
      <dgm:spPr/>
    </dgm:pt>
  </dgm:ptLst>
  <dgm:cxnLst>
    <dgm:cxn modelId="{14832A0D-F57A-4C1F-9D71-6A3D60488BE8}" srcId="{03242FFA-48C4-4308-AF7F-672A27B3DE08}" destId="{50F73D4C-E0A8-4F63-97F9-502B317C45BB}" srcOrd="2" destOrd="0" parTransId="{FA1A31DA-5193-41CB-B5A5-9666A6CBE599}" sibTransId="{62679800-A24A-44DB-99D0-07EB20F55451}"/>
    <dgm:cxn modelId="{0FE97F0D-49DD-4227-AF38-FA9D45F65270}" srcId="{7C799702-2FD1-4D5F-9687-AB100DF160A3}" destId="{B7BD1681-4B2B-4905-9290-DAD3A42D87FF}" srcOrd="2" destOrd="0" parTransId="{826031B6-6469-42B3-92DE-393773E4DBAC}" sibTransId="{1A3A6AF7-B8E7-49E1-B734-6DF10F706991}"/>
    <dgm:cxn modelId="{A1F08A24-6543-4A53-9A68-244D74DF4946}" type="presOf" srcId="{66FB4874-B513-4ACC-86D4-501FF40E6569}" destId="{E26C021A-F152-4BF9-8C0E-FE28B9F6CDB4}" srcOrd="0" destOrd="6" presId="urn:microsoft.com/office/officeart/2011/layout/TabList"/>
    <dgm:cxn modelId="{777DC326-65E2-4503-B718-773E3AED2DB2}" type="presOf" srcId="{E584019A-DB7D-4CDC-B448-26D1D7CB13C1}" destId="{559CB1FB-F7D1-414D-83B6-FEACEB4336DA}" srcOrd="0" destOrd="0" presId="urn:microsoft.com/office/officeart/2011/layout/TabList"/>
    <dgm:cxn modelId="{0EDE3428-3462-4F73-B1B8-64F67DC51FE7}" srcId="{0629343A-872A-48B7-B9EB-B28C54D9FDBC}" destId="{03242FFA-48C4-4308-AF7F-672A27B3DE08}" srcOrd="3" destOrd="0" parTransId="{283670FA-5780-461D-8BF7-2EEE21744165}" sibTransId="{49CBCCC5-971D-48B6-BB64-8BFCFE1483C1}"/>
    <dgm:cxn modelId="{C750F263-8EA9-454A-8407-BB0F334B9314}" type="presOf" srcId="{7C799702-2FD1-4D5F-9687-AB100DF160A3}" destId="{E26C021A-F152-4BF9-8C0E-FE28B9F6CDB4}" srcOrd="0" destOrd="1" presId="urn:microsoft.com/office/officeart/2011/layout/TabList"/>
    <dgm:cxn modelId="{3F63934C-10CC-4C86-9F51-884C7803E67C}" srcId="{7C799702-2FD1-4D5F-9687-AB100DF160A3}" destId="{856408A8-6167-4F4C-98CE-0B5B7C87678A}" srcOrd="1" destOrd="0" parTransId="{EA8A9236-6735-453A-9157-8A9D6AAE6515}" sibTransId="{25CD87E6-3070-4EFB-9BE0-61C134A1443F}"/>
    <dgm:cxn modelId="{40E9936C-6E34-424E-A8AF-6CF8C157AB38}" srcId="{0629343A-872A-48B7-B9EB-B28C54D9FDBC}" destId="{E584019A-DB7D-4CDC-B448-26D1D7CB13C1}" srcOrd="0" destOrd="0" parTransId="{05F668C9-578C-4972-B98E-064342F098AE}" sibTransId="{3EC96F26-A72A-4DD1-88E8-A49C2ED98126}"/>
    <dgm:cxn modelId="{7A48224E-C92D-4D79-9665-129052B3AB41}" type="presOf" srcId="{03242FFA-48C4-4308-AF7F-672A27B3DE08}" destId="{E26C021A-F152-4BF9-8C0E-FE28B9F6CDB4}" srcOrd="0" destOrd="5" presId="urn:microsoft.com/office/officeart/2011/layout/TabList"/>
    <dgm:cxn modelId="{43399C4E-CAEA-486C-AD5A-C98C4DAE6C4D}" srcId="{03242FFA-48C4-4308-AF7F-672A27B3DE08}" destId="{66FB4874-B513-4ACC-86D4-501FF40E6569}" srcOrd="0" destOrd="0" parTransId="{07EF111C-9183-472B-9DFE-002391A59708}" sibTransId="{962B158D-E11E-4AD3-946C-DF979F599575}"/>
    <dgm:cxn modelId="{40F8F850-DAB6-4367-A53D-7CCDC7079ADF}" type="presOf" srcId="{94EED46E-5065-4FE1-BFE7-C5931FCA756C}" destId="{D386CE5A-C8AC-4A0B-A5A5-4DF8DF7B7DF5}" srcOrd="0" destOrd="0" presId="urn:microsoft.com/office/officeart/2011/layout/TabList"/>
    <dgm:cxn modelId="{69BB1056-B927-492C-8FEC-DEAEFB950A8D}" type="presOf" srcId="{0629343A-872A-48B7-B9EB-B28C54D9FDBC}" destId="{94161A15-2648-4689-A43D-360E638011A9}" srcOrd="0" destOrd="0" presId="urn:microsoft.com/office/officeart/2011/layout/TabList"/>
    <dgm:cxn modelId="{E4A1647A-A080-4EC8-98DB-AE8E03BF384A}" type="presOf" srcId="{C42596C0-917C-4B55-8C1C-B91278DC1A57}" destId="{E26C021A-F152-4BF9-8C0E-FE28B9F6CDB4}" srcOrd="0" destOrd="0" presId="urn:microsoft.com/office/officeart/2011/layout/TabList"/>
    <dgm:cxn modelId="{DB681D83-87BB-4086-B5DA-70C09E785FCC}" srcId="{94EED46E-5065-4FE1-BFE7-C5931FCA756C}" destId="{0629343A-872A-48B7-B9EB-B28C54D9FDBC}" srcOrd="0" destOrd="0" parTransId="{8CE2F2EB-6A1E-4547-8886-054EA8DC463C}" sibTransId="{E6FB2524-558B-4F6C-B359-E61E3D59F066}"/>
    <dgm:cxn modelId="{FE1A628C-9A37-480D-93D2-C415846DA65F}" srcId="{7C799702-2FD1-4D5F-9687-AB100DF160A3}" destId="{C9E89B8E-E45D-4E3F-9AD3-9572D368D006}" srcOrd="0" destOrd="0" parTransId="{F23CF9F9-3E54-461A-95EA-0C8EDD1195F8}" sibTransId="{A634B856-97E2-40E8-8B85-850EF894C618}"/>
    <dgm:cxn modelId="{BF5E7B90-E599-454C-BCB0-AD5A7BBF7812}" type="presOf" srcId="{C9E89B8E-E45D-4E3F-9AD3-9572D368D006}" destId="{E26C021A-F152-4BF9-8C0E-FE28B9F6CDB4}" srcOrd="0" destOrd="2" presId="urn:microsoft.com/office/officeart/2011/layout/TabList"/>
    <dgm:cxn modelId="{5F4C9C96-20B1-4F00-B41E-945D840735DC}" srcId="{03242FFA-48C4-4308-AF7F-672A27B3DE08}" destId="{F1D51F96-40C7-480C-A7CA-E32F6A791937}" srcOrd="1" destOrd="0" parTransId="{4E90CCB2-5FD2-4988-B09A-BBCCBDA5C3D8}" sibTransId="{3EF8B513-5ED4-4BAC-BA33-6E072221A59E}"/>
    <dgm:cxn modelId="{1BC2059B-9B54-4504-861E-2AAB28C83A88}" type="presOf" srcId="{F1D51F96-40C7-480C-A7CA-E32F6A791937}" destId="{E26C021A-F152-4BF9-8C0E-FE28B9F6CDB4}" srcOrd="0" destOrd="7" presId="urn:microsoft.com/office/officeart/2011/layout/TabList"/>
    <dgm:cxn modelId="{73E663AE-3007-4082-9F56-A506F6BEFAD7}" srcId="{0629343A-872A-48B7-B9EB-B28C54D9FDBC}" destId="{C42596C0-917C-4B55-8C1C-B91278DC1A57}" srcOrd="1" destOrd="0" parTransId="{613C47F2-0F37-48A4-9536-4F5D62E28912}" sibTransId="{66EACABE-F3BF-4304-8EA2-4FADDDCDF6FD}"/>
    <dgm:cxn modelId="{847D8BC3-C52A-4B7D-A006-3F5DF349A6A1}" srcId="{0629343A-872A-48B7-B9EB-B28C54D9FDBC}" destId="{7C799702-2FD1-4D5F-9687-AB100DF160A3}" srcOrd="2" destOrd="0" parTransId="{A88AEA7C-9770-4C69-8F45-9E21A4BAD5A8}" sibTransId="{D55C5818-C370-43A3-A834-B481DAC8F71D}"/>
    <dgm:cxn modelId="{7164BFC8-B521-4783-895F-6AE7360C2354}" type="presOf" srcId="{B7BD1681-4B2B-4905-9290-DAD3A42D87FF}" destId="{E26C021A-F152-4BF9-8C0E-FE28B9F6CDB4}" srcOrd="0" destOrd="4" presId="urn:microsoft.com/office/officeart/2011/layout/TabList"/>
    <dgm:cxn modelId="{574931D5-DC06-430A-95F1-E42755DE0651}" type="presOf" srcId="{50F73D4C-E0A8-4F63-97F9-502B317C45BB}" destId="{E26C021A-F152-4BF9-8C0E-FE28B9F6CDB4}" srcOrd="0" destOrd="8" presId="urn:microsoft.com/office/officeart/2011/layout/TabList"/>
    <dgm:cxn modelId="{CDFBA4F8-06B7-4374-A6C3-C808E76005CB}" type="presOf" srcId="{856408A8-6167-4F4C-98CE-0B5B7C87678A}" destId="{E26C021A-F152-4BF9-8C0E-FE28B9F6CDB4}" srcOrd="0" destOrd="3" presId="urn:microsoft.com/office/officeart/2011/layout/TabList"/>
    <dgm:cxn modelId="{4BCC84AF-98CC-41CA-B7BE-225E8FB5D957}" type="presParOf" srcId="{D386CE5A-C8AC-4A0B-A5A5-4DF8DF7B7DF5}" destId="{04217393-3C44-44D7-BCFA-FADCCE1E4543}" srcOrd="0" destOrd="0" presId="urn:microsoft.com/office/officeart/2011/layout/TabList"/>
    <dgm:cxn modelId="{23DCA621-6E8F-4481-BDE7-31D8F32AADD6}" type="presParOf" srcId="{04217393-3C44-44D7-BCFA-FADCCE1E4543}" destId="{559CB1FB-F7D1-414D-83B6-FEACEB4336DA}" srcOrd="0" destOrd="0" presId="urn:microsoft.com/office/officeart/2011/layout/TabList"/>
    <dgm:cxn modelId="{371C9D95-1230-4ABC-B25F-A9AA594B83A6}" type="presParOf" srcId="{04217393-3C44-44D7-BCFA-FADCCE1E4543}" destId="{94161A15-2648-4689-A43D-360E638011A9}" srcOrd="1" destOrd="0" presId="urn:microsoft.com/office/officeart/2011/layout/TabList"/>
    <dgm:cxn modelId="{B833EC4C-001B-4410-A772-78370FFADA4C}" type="presParOf" srcId="{04217393-3C44-44D7-BCFA-FADCCE1E4543}" destId="{D7C11DE6-A9B1-4FAA-A504-7B9EF5FED4FA}" srcOrd="2" destOrd="0" presId="urn:microsoft.com/office/officeart/2011/layout/TabList"/>
    <dgm:cxn modelId="{2109E7E3-A90D-40A1-B434-8B29AA19C262}" type="presParOf" srcId="{D386CE5A-C8AC-4A0B-A5A5-4DF8DF7B7DF5}" destId="{E26C021A-F152-4BF9-8C0E-FE28B9F6CDB4}" srcOrd="1"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7FE3E65-F95E-4891-BA19-39E0330CDE90}"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CA"/>
        </a:p>
      </dgm:t>
    </dgm:pt>
    <dgm:pt modelId="{C92AF73D-2946-46AD-BA90-AB2C68571457}">
      <dgm:prSet phldrT="[Text]"/>
      <dgm:spPr>
        <a:solidFill>
          <a:srgbClr val="FFFF00"/>
        </a:solidFill>
      </dgm:spPr>
      <dgm:t>
        <a:bodyPr/>
        <a:lstStyle/>
        <a:p>
          <a:r>
            <a:rPr lang="en-US" b="1" dirty="0">
              <a:solidFill>
                <a:srgbClr val="FF0000"/>
              </a:solidFill>
            </a:rPr>
            <a:t>ONCA framework</a:t>
          </a:r>
          <a:endParaRPr lang="en-CA" b="1" dirty="0">
            <a:solidFill>
              <a:srgbClr val="FF0000"/>
            </a:solidFill>
          </a:endParaRPr>
        </a:p>
      </dgm:t>
    </dgm:pt>
    <dgm:pt modelId="{306528EB-A2CC-4F5D-9CA5-4FCF04C31833}" type="parTrans" cxnId="{4303EB8A-F08F-4E07-8D9F-901FC86F20F4}">
      <dgm:prSet/>
      <dgm:spPr/>
      <dgm:t>
        <a:bodyPr/>
        <a:lstStyle/>
        <a:p>
          <a:endParaRPr lang="en-CA"/>
        </a:p>
      </dgm:t>
    </dgm:pt>
    <dgm:pt modelId="{E25FE474-9242-44CE-A0BA-EF3C482D8DB1}" type="sibTrans" cxnId="{4303EB8A-F08F-4E07-8D9F-901FC86F20F4}">
      <dgm:prSet/>
      <dgm:spPr/>
      <dgm:t>
        <a:bodyPr/>
        <a:lstStyle/>
        <a:p>
          <a:endParaRPr lang="en-CA"/>
        </a:p>
      </dgm:t>
    </dgm:pt>
    <dgm:pt modelId="{A8157EE8-C884-4164-89A7-711C92B31563}">
      <dgm:prSet phldrT="[Text]"/>
      <dgm:spPr/>
      <dgm:t>
        <a:bodyPr/>
        <a:lstStyle/>
        <a:p>
          <a:r>
            <a:rPr lang="en-US" b="1" dirty="0">
              <a:solidFill>
                <a:srgbClr val="FFFF00"/>
              </a:solidFill>
              <a:latin typeface="Arial" charset="0"/>
              <a:cs typeface="Arial" charset="0"/>
            </a:rPr>
            <a:t>Rules in the ONCA</a:t>
          </a:r>
          <a:endParaRPr lang="en-CA" b="1" dirty="0">
            <a:solidFill>
              <a:srgbClr val="FFFF00"/>
            </a:solidFill>
          </a:endParaRPr>
        </a:p>
      </dgm:t>
    </dgm:pt>
    <dgm:pt modelId="{7E1A8A1F-0D7A-47FC-9716-90062AC08DB1}" type="parTrans" cxnId="{64336AA7-D866-425A-BBE4-A45AFC3D4017}">
      <dgm:prSet/>
      <dgm:spPr/>
      <dgm:t>
        <a:bodyPr/>
        <a:lstStyle/>
        <a:p>
          <a:endParaRPr lang="en-CA"/>
        </a:p>
      </dgm:t>
    </dgm:pt>
    <dgm:pt modelId="{185D2A08-2477-405D-B458-4DEBE774B741}" type="sibTrans" cxnId="{64336AA7-D866-425A-BBE4-A45AFC3D4017}">
      <dgm:prSet/>
      <dgm:spPr/>
      <dgm:t>
        <a:bodyPr/>
        <a:lstStyle/>
        <a:p>
          <a:endParaRPr lang="en-CA"/>
        </a:p>
      </dgm:t>
    </dgm:pt>
    <dgm:pt modelId="{4306610A-7307-4788-A9D4-7B9394B30628}">
      <dgm:prSet phldrT="[Text]"/>
      <dgm:spPr/>
      <dgm:t>
        <a:bodyPr/>
        <a:lstStyle/>
        <a:p>
          <a:r>
            <a:rPr lang="en-US" b="1" dirty="0">
              <a:solidFill>
                <a:srgbClr val="FFFF00"/>
              </a:solidFill>
              <a:latin typeface="Arial" charset="0"/>
              <a:cs typeface="Arial" charset="0"/>
            </a:rPr>
            <a:t>Rules in the ONCA Regulations</a:t>
          </a:r>
          <a:endParaRPr lang="en-CA" b="1" dirty="0">
            <a:solidFill>
              <a:srgbClr val="FFFF00"/>
            </a:solidFill>
          </a:endParaRPr>
        </a:p>
      </dgm:t>
    </dgm:pt>
    <dgm:pt modelId="{3D03908A-760E-4848-AFA3-F433FE8F2C95}" type="parTrans" cxnId="{41D85B8A-F353-4A0E-8971-35BB3C2BEE59}">
      <dgm:prSet/>
      <dgm:spPr/>
      <dgm:t>
        <a:bodyPr/>
        <a:lstStyle/>
        <a:p>
          <a:endParaRPr lang="en-CA"/>
        </a:p>
      </dgm:t>
    </dgm:pt>
    <dgm:pt modelId="{57EE4032-6DD2-4D9A-8EE8-40333F19CB7F}" type="sibTrans" cxnId="{41D85B8A-F353-4A0E-8971-35BB3C2BEE59}">
      <dgm:prSet/>
      <dgm:spPr/>
      <dgm:t>
        <a:bodyPr/>
        <a:lstStyle/>
        <a:p>
          <a:endParaRPr lang="en-CA"/>
        </a:p>
      </dgm:t>
    </dgm:pt>
    <dgm:pt modelId="{4ABCE374-79BF-49D0-853A-15816C563A18}">
      <dgm:prSet phldrT="[Text]"/>
      <dgm:spPr/>
      <dgm:t>
        <a:bodyPr/>
        <a:lstStyle/>
        <a:p>
          <a:r>
            <a:rPr lang="en-US" b="1" dirty="0">
              <a:solidFill>
                <a:srgbClr val="FFFF00"/>
              </a:solidFill>
              <a:latin typeface="Arial" charset="0"/>
              <a:cs typeface="Arial" charset="0"/>
            </a:rPr>
            <a:t>Provisions in articles</a:t>
          </a:r>
          <a:endParaRPr lang="en-CA" b="1" dirty="0">
            <a:solidFill>
              <a:srgbClr val="FFFF00"/>
            </a:solidFill>
          </a:endParaRPr>
        </a:p>
      </dgm:t>
    </dgm:pt>
    <dgm:pt modelId="{414AB61E-88F2-4F39-A192-3DBDF0B776C7}" type="parTrans" cxnId="{79D868D0-5CF6-4443-A1B5-69D8536B8E8A}">
      <dgm:prSet/>
      <dgm:spPr/>
      <dgm:t>
        <a:bodyPr/>
        <a:lstStyle/>
        <a:p>
          <a:endParaRPr lang="en-CA"/>
        </a:p>
      </dgm:t>
    </dgm:pt>
    <dgm:pt modelId="{207C222A-8E91-4927-A18E-7340FEAD3406}" type="sibTrans" cxnId="{79D868D0-5CF6-4443-A1B5-69D8536B8E8A}">
      <dgm:prSet/>
      <dgm:spPr/>
      <dgm:t>
        <a:bodyPr/>
        <a:lstStyle/>
        <a:p>
          <a:endParaRPr lang="en-CA"/>
        </a:p>
      </dgm:t>
    </dgm:pt>
    <dgm:pt modelId="{83837516-32AC-4D8A-BC89-BA02BEC4BCDC}">
      <dgm:prSet phldrT="[Text]"/>
      <dgm:spPr/>
      <dgm:t>
        <a:bodyPr/>
        <a:lstStyle/>
        <a:p>
          <a:r>
            <a:rPr lang="en-US" b="1" dirty="0">
              <a:solidFill>
                <a:srgbClr val="FFFF00"/>
              </a:solidFill>
              <a:latin typeface="Arial" charset="0"/>
              <a:cs typeface="Arial" charset="0"/>
            </a:rPr>
            <a:t>Provisions in by-laws</a:t>
          </a:r>
          <a:endParaRPr lang="en-CA" b="1" dirty="0">
            <a:solidFill>
              <a:srgbClr val="FFFF00"/>
            </a:solidFill>
          </a:endParaRPr>
        </a:p>
      </dgm:t>
    </dgm:pt>
    <dgm:pt modelId="{FC30E60D-3F80-47EE-930A-7420C1A10EBF}" type="parTrans" cxnId="{08BC6FAE-3D96-4958-900E-4547F0AF35BA}">
      <dgm:prSet/>
      <dgm:spPr/>
      <dgm:t>
        <a:bodyPr/>
        <a:lstStyle/>
        <a:p>
          <a:endParaRPr lang="en-CA"/>
        </a:p>
      </dgm:t>
    </dgm:pt>
    <dgm:pt modelId="{A673DA67-DAEE-4167-8F99-E1FC611FA310}" type="sibTrans" cxnId="{08BC6FAE-3D96-4958-900E-4547F0AF35BA}">
      <dgm:prSet/>
      <dgm:spPr/>
      <dgm:t>
        <a:bodyPr/>
        <a:lstStyle/>
        <a:p>
          <a:endParaRPr lang="en-CA"/>
        </a:p>
      </dgm:t>
    </dgm:pt>
    <dgm:pt modelId="{1509A910-ACF9-4450-BBAF-5779BF5FB912}" type="pres">
      <dgm:prSet presAssocID="{17FE3E65-F95E-4891-BA19-39E0330CDE90}" presName="diagram" presStyleCnt="0">
        <dgm:presLayoutVars>
          <dgm:chMax val="1"/>
          <dgm:dir/>
          <dgm:animLvl val="ctr"/>
          <dgm:resizeHandles val="exact"/>
        </dgm:presLayoutVars>
      </dgm:prSet>
      <dgm:spPr/>
    </dgm:pt>
    <dgm:pt modelId="{955F6112-9A92-4D48-81D0-C9E0933DAF67}" type="pres">
      <dgm:prSet presAssocID="{17FE3E65-F95E-4891-BA19-39E0330CDE90}" presName="matrix" presStyleCnt="0"/>
      <dgm:spPr/>
    </dgm:pt>
    <dgm:pt modelId="{388C1F67-2CE2-4EEB-983E-461C877FEFC8}" type="pres">
      <dgm:prSet presAssocID="{17FE3E65-F95E-4891-BA19-39E0330CDE90}" presName="tile1" presStyleLbl="node1" presStyleIdx="0" presStyleCnt="4" custLinFactNeighborY="-30623"/>
      <dgm:spPr/>
    </dgm:pt>
    <dgm:pt modelId="{57CD0225-F6BE-40D8-A8D9-1070355E8100}" type="pres">
      <dgm:prSet presAssocID="{17FE3E65-F95E-4891-BA19-39E0330CDE90}" presName="tile1text" presStyleLbl="node1" presStyleIdx="0" presStyleCnt="4">
        <dgm:presLayoutVars>
          <dgm:chMax val="0"/>
          <dgm:chPref val="0"/>
          <dgm:bulletEnabled val="1"/>
        </dgm:presLayoutVars>
      </dgm:prSet>
      <dgm:spPr/>
    </dgm:pt>
    <dgm:pt modelId="{7625FA2F-38E4-472F-8757-C70EC3B72113}" type="pres">
      <dgm:prSet presAssocID="{17FE3E65-F95E-4891-BA19-39E0330CDE90}" presName="tile2" presStyleLbl="node1" presStyleIdx="1" presStyleCnt="4"/>
      <dgm:spPr/>
    </dgm:pt>
    <dgm:pt modelId="{E68A52E3-DCEE-4687-8854-95F9EBF1A871}" type="pres">
      <dgm:prSet presAssocID="{17FE3E65-F95E-4891-BA19-39E0330CDE90}" presName="tile2text" presStyleLbl="node1" presStyleIdx="1" presStyleCnt="4">
        <dgm:presLayoutVars>
          <dgm:chMax val="0"/>
          <dgm:chPref val="0"/>
          <dgm:bulletEnabled val="1"/>
        </dgm:presLayoutVars>
      </dgm:prSet>
      <dgm:spPr/>
    </dgm:pt>
    <dgm:pt modelId="{78BB56CD-3FE4-453E-8F9E-DF07FB667814}" type="pres">
      <dgm:prSet presAssocID="{17FE3E65-F95E-4891-BA19-39E0330CDE90}" presName="tile3" presStyleLbl="node1" presStyleIdx="2" presStyleCnt="4" custLinFactNeighborX="-173" custLinFactNeighborY="1850"/>
      <dgm:spPr/>
    </dgm:pt>
    <dgm:pt modelId="{8713F09B-42AC-4D27-86F6-267F07052193}" type="pres">
      <dgm:prSet presAssocID="{17FE3E65-F95E-4891-BA19-39E0330CDE90}" presName="tile3text" presStyleLbl="node1" presStyleIdx="2" presStyleCnt="4">
        <dgm:presLayoutVars>
          <dgm:chMax val="0"/>
          <dgm:chPref val="0"/>
          <dgm:bulletEnabled val="1"/>
        </dgm:presLayoutVars>
      </dgm:prSet>
      <dgm:spPr/>
    </dgm:pt>
    <dgm:pt modelId="{F7547C9A-47D2-4166-8E4A-9346B34E87C6}" type="pres">
      <dgm:prSet presAssocID="{17FE3E65-F95E-4891-BA19-39E0330CDE90}" presName="tile4" presStyleLbl="node1" presStyleIdx="3" presStyleCnt="4"/>
      <dgm:spPr/>
    </dgm:pt>
    <dgm:pt modelId="{EF49839B-7778-4069-A35D-0F2353D97E9D}" type="pres">
      <dgm:prSet presAssocID="{17FE3E65-F95E-4891-BA19-39E0330CDE90}" presName="tile4text" presStyleLbl="node1" presStyleIdx="3" presStyleCnt="4">
        <dgm:presLayoutVars>
          <dgm:chMax val="0"/>
          <dgm:chPref val="0"/>
          <dgm:bulletEnabled val="1"/>
        </dgm:presLayoutVars>
      </dgm:prSet>
      <dgm:spPr/>
    </dgm:pt>
    <dgm:pt modelId="{7140EF94-BB53-4213-B56B-0429A46AE0A7}" type="pres">
      <dgm:prSet presAssocID="{17FE3E65-F95E-4891-BA19-39E0330CDE90}" presName="centerTile" presStyleLbl="fgShp" presStyleIdx="0" presStyleCnt="1">
        <dgm:presLayoutVars>
          <dgm:chMax val="0"/>
          <dgm:chPref val="0"/>
        </dgm:presLayoutVars>
      </dgm:prSet>
      <dgm:spPr/>
    </dgm:pt>
  </dgm:ptLst>
  <dgm:cxnLst>
    <dgm:cxn modelId="{9E84D510-5D1E-4701-83F8-4C9E7273A05E}" type="presOf" srcId="{4ABCE374-79BF-49D0-853A-15816C563A18}" destId="{8713F09B-42AC-4D27-86F6-267F07052193}" srcOrd="1" destOrd="0" presId="urn:microsoft.com/office/officeart/2005/8/layout/matrix1"/>
    <dgm:cxn modelId="{E60EC617-1F72-488D-A538-D5B3592B2B58}" type="presOf" srcId="{17FE3E65-F95E-4891-BA19-39E0330CDE90}" destId="{1509A910-ACF9-4450-BBAF-5779BF5FB912}" srcOrd="0" destOrd="0" presId="urn:microsoft.com/office/officeart/2005/8/layout/matrix1"/>
    <dgm:cxn modelId="{5DE54F41-2981-4532-91C6-7C1AD7DF88F4}" type="presOf" srcId="{C92AF73D-2946-46AD-BA90-AB2C68571457}" destId="{7140EF94-BB53-4213-B56B-0429A46AE0A7}" srcOrd="0" destOrd="0" presId="urn:microsoft.com/office/officeart/2005/8/layout/matrix1"/>
    <dgm:cxn modelId="{8BDF4C58-5B15-4794-818C-1A2504DE5B82}" type="presOf" srcId="{A8157EE8-C884-4164-89A7-711C92B31563}" destId="{57CD0225-F6BE-40D8-A8D9-1070355E8100}" srcOrd="1" destOrd="0" presId="urn:microsoft.com/office/officeart/2005/8/layout/matrix1"/>
    <dgm:cxn modelId="{41D85B8A-F353-4A0E-8971-35BB3C2BEE59}" srcId="{C92AF73D-2946-46AD-BA90-AB2C68571457}" destId="{4306610A-7307-4788-A9D4-7B9394B30628}" srcOrd="1" destOrd="0" parTransId="{3D03908A-760E-4848-AFA3-F433FE8F2C95}" sibTransId="{57EE4032-6DD2-4D9A-8EE8-40333F19CB7F}"/>
    <dgm:cxn modelId="{4303EB8A-F08F-4E07-8D9F-901FC86F20F4}" srcId="{17FE3E65-F95E-4891-BA19-39E0330CDE90}" destId="{C92AF73D-2946-46AD-BA90-AB2C68571457}" srcOrd="0" destOrd="0" parTransId="{306528EB-A2CC-4F5D-9CA5-4FCF04C31833}" sibTransId="{E25FE474-9242-44CE-A0BA-EF3C482D8DB1}"/>
    <dgm:cxn modelId="{6A6A0D93-324C-4D65-81D0-616518022E19}" type="presOf" srcId="{A8157EE8-C884-4164-89A7-711C92B31563}" destId="{388C1F67-2CE2-4EEB-983E-461C877FEFC8}" srcOrd="0" destOrd="0" presId="urn:microsoft.com/office/officeart/2005/8/layout/matrix1"/>
    <dgm:cxn modelId="{64336AA7-D866-425A-BBE4-A45AFC3D4017}" srcId="{C92AF73D-2946-46AD-BA90-AB2C68571457}" destId="{A8157EE8-C884-4164-89A7-711C92B31563}" srcOrd="0" destOrd="0" parTransId="{7E1A8A1F-0D7A-47FC-9716-90062AC08DB1}" sibTransId="{185D2A08-2477-405D-B458-4DEBE774B741}"/>
    <dgm:cxn modelId="{F4910FAE-D4F3-4DBE-B634-62AE813DF005}" type="presOf" srcId="{4ABCE374-79BF-49D0-853A-15816C563A18}" destId="{78BB56CD-3FE4-453E-8F9E-DF07FB667814}" srcOrd="0" destOrd="0" presId="urn:microsoft.com/office/officeart/2005/8/layout/matrix1"/>
    <dgm:cxn modelId="{08BC6FAE-3D96-4958-900E-4547F0AF35BA}" srcId="{C92AF73D-2946-46AD-BA90-AB2C68571457}" destId="{83837516-32AC-4D8A-BC89-BA02BEC4BCDC}" srcOrd="3" destOrd="0" parTransId="{FC30E60D-3F80-47EE-930A-7420C1A10EBF}" sibTransId="{A673DA67-DAEE-4167-8F99-E1FC611FA310}"/>
    <dgm:cxn modelId="{3C7C92BC-B535-4FF3-95A4-1136CAFC8062}" type="presOf" srcId="{4306610A-7307-4788-A9D4-7B9394B30628}" destId="{E68A52E3-DCEE-4687-8854-95F9EBF1A871}" srcOrd="1" destOrd="0" presId="urn:microsoft.com/office/officeart/2005/8/layout/matrix1"/>
    <dgm:cxn modelId="{9E362DD0-8FDC-40ED-8A86-4234EF543E4C}" type="presOf" srcId="{83837516-32AC-4D8A-BC89-BA02BEC4BCDC}" destId="{EF49839B-7778-4069-A35D-0F2353D97E9D}" srcOrd="1" destOrd="0" presId="urn:microsoft.com/office/officeart/2005/8/layout/matrix1"/>
    <dgm:cxn modelId="{79D868D0-5CF6-4443-A1B5-69D8536B8E8A}" srcId="{C92AF73D-2946-46AD-BA90-AB2C68571457}" destId="{4ABCE374-79BF-49D0-853A-15816C563A18}" srcOrd="2" destOrd="0" parTransId="{414AB61E-88F2-4F39-A192-3DBDF0B776C7}" sibTransId="{207C222A-8E91-4927-A18E-7340FEAD3406}"/>
    <dgm:cxn modelId="{3CBCEFD2-6430-4E46-854D-5ED343AF29B0}" type="presOf" srcId="{4306610A-7307-4788-A9D4-7B9394B30628}" destId="{7625FA2F-38E4-472F-8757-C70EC3B72113}" srcOrd="0" destOrd="0" presId="urn:microsoft.com/office/officeart/2005/8/layout/matrix1"/>
    <dgm:cxn modelId="{AE06E3E2-0148-44F9-B88A-A1D9C93191FE}" type="presOf" srcId="{83837516-32AC-4D8A-BC89-BA02BEC4BCDC}" destId="{F7547C9A-47D2-4166-8E4A-9346B34E87C6}" srcOrd="0" destOrd="0" presId="urn:microsoft.com/office/officeart/2005/8/layout/matrix1"/>
    <dgm:cxn modelId="{DB167450-536E-42B7-9C3C-D80732725BF9}" type="presParOf" srcId="{1509A910-ACF9-4450-BBAF-5779BF5FB912}" destId="{955F6112-9A92-4D48-81D0-C9E0933DAF67}" srcOrd="0" destOrd="0" presId="urn:microsoft.com/office/officeart/2005/8/layout/matrix1"/>
    <dgm:cxn modelId="{77D659DA-4BD9-4AD2-9846-3BD5E57874EF}" type="presParOf" srcId="{955F6112-9A92-4D48-81D0-C9E0933DAF67}" destId="{388C1F67-2CE2-4EEB-983E-461C877FEFC8}" srcOrd="0" destOrd="0" presId="urn:microsoft.com/office/officeart/2005/8/layout/matrix1"/>
    <dgm:cxn modelId="{F675F5B1-F859-4E49-9EDC-83CBDFBCAA68}" type="presParOf" srcId="{955F6112-9A92-4D48-81D0-C9E0933DAF67}" destId="{57CD0225-F6BE-40D8-A8D9-1070355E8100}" srcOrd="1" destOrd="0" presId="urn:microsoft.com/office/officeart/2005/8/layout/matrix1"/>
    <dgm:cxn modelId="{86F29F38-D116-48A9-9414-6F3D3AB91C8A}" type="presParOf" srcId="{955F6112-9A92-4D48-81D0-C9E0933DAF67}" destId="{7625FA2F-38E4-472F-8757-C70EC3B72113}" srcOrd="2" destOrd="0" presId="urn:microsoft.com/office/officeart/2005/8/layout/matrix1"/>
    <dgm:cxn modelId="{F44FD1D3-74E1-4771-8396-62FED772D796}" type="presParOf" srcId="{955F6112-9A92-4D48-81D0-C9E0933DAF67}" destId="{E68A52E3-DCEE-4687-8854-95F9EBF1A871}" srcOrd="3" destOrd="0" presId="urn:microsoft.com/office/officeart/2005/8/layout/matrix1"/>
    <dgm:cxn modelId="{5B4F8E0C-9476-4CFE-AB39-89D42191A38A}" type="presParOf" srcId="{955F6112-9A92-4D48-81D0-C9E0933DAF67}" destId="{78BB56CD-3FE4-453E-8F9E-DF07FB667814}" srcOrd="4" destOrd="0" presId="urn:microsoft.com/office/officeart/2005/8/layout/matrix1"/>
    <dgm:cxn modelId="{201F53BC-DD59-4ABA-928B-F34196F97406}" type="presParOf" srcId="{955F6112-9A92-4D48-81D0-C9E0933DAF67}" destId="{8713F09B-42AC-4D27-86F6-267F07052193}" srcOrd="5" destOrd="0" presId="urn:microsoft.com/office/officeart/2005/8/layout/matrix1"/>
    <dgm:cxn modelId="{623C5C1E-C1FA-45D8-80A8-CDCE7B2D710F}" type="presParOf" srcId="{955F6112-9A92-4D48-81D0-C9E0933DAF67}" destId="{F7547C9A-47D2-4166-8E4A-9346B34E87C6}" srcOrd="6" destOrd="0" presId="urn:microsoft.com/office/officeart/2005/8/layout/matrix1"/>
    <dgm:cxn modelId="{D2A59184-60A8-4021-95D7-BCDEFD559787}" type="presParOf" srcId="{955F6112-9A92-4D48-81D0-C9E0933DAF67}" destId="{EF49839B-7778-4069-A35D-0F2353D97E9D}" srcOrd="7" destOrd="0" presId="urn:microsoft.com/office/officeart/2005/8/layout/matrix1"/>
    <dgm:cxn modelId="{7BAC1CAF-5D67-426A-A9BE-AF0E2697871E}" type="presParOf" srcId="{1509A910-ACF9-4450-BBAF-5779BF5FB912}" destId="{7140EF94-BB53-4213-B56B-0429A46AE0A7}"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8B6CA3A-8A92-49B7-B34F-481B29218B3F}"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A4A1DBBA-73D1-4BCC-9039-FAAF509851AB}">
      <dgm:prSet phldrT="[Text]" custT="1"/>
      <dgm:spPr>
        <a:solidFill>
          <a:schemeClr val="accent3">
            <a:lumMod val="75000"/>
          </a:schemeClr>
        </a:solidFill>
      </dgm:spPr>
      <dgm:t>
        <a:bodyPr/>
        <a:lstStyle/>
        <a:p>
          <a:r>
            <a:rPr lang="en-US" sz="2400" b="1" dirty="0">
              <a:solidFill>
                <a:srgbClr val="FF0000"/>
              </a:solidFill>
            </a:rPr>
            <a:t>4. Compare</a:t>
          </a:r>
          <a:endParaRPr lang="en-CA" sz="2400" b="1" dirty="0">
            <a:solidFill>
              <a:srgbClr val="FF0000"/>
            </a:solidFill>
          </a:endParaRPr>
        </a:p>
      </dgm:t>
    </dgm:pt>
    <dgm:pt modelId="{1D89291F-7A5B-40CC-A583-385B534679B2}" type="parTrans" cxnId="{0FEAB84A-C4F1-43C2-9686-FFA3891A908A}">
      <dgm:prSet/>
      <dgm:spPr/>
      <dgm:t>
        <a:bodyPr/>
        <a:lstStyle/>
        <a:p>
          <a:endParaRPr lang="en-CA"/>
        </a:p>
      </dgm:t>
    </dgm:pt>
    <dgm:pt modelId="{2777FB33-6E60-4303-837A-47D984E3E8DA}" type="sibTrans" cxnId="{0FEAB84A-C4F1-43C2-9686-FFA3891A908A}">
      <dgm:prSet/>
      <dgm:spPr/>
      <dgm:t>
        <a:bodyPr/>
        <a:lstStyle/>
        <a:p>
          <a:endParaRPr lang="en-CA"/>
        </a:p>
      </dgm:t>
    </dgm:pt>
    <dgm:pt modelId="{EE87A0DE-3A9A-499D-A018-22E948DBC639}">
      <dgm:prSet phldrT="[Text]" custT="1"/>
      <dgm:spPr/>
      <dgm:t>
        <a:bodyPr/>
        <a:lstStyle/>
        <a:p>
          <a:r>
            <a:rPr lang="en-US" sz="2000" b="0" dirty="0">
              <a:solidFill>
                <a:srgbClr val="FF0000"/>
              </a:solidFill>
              <a:latin typeface="Algerian" panose="04020705040A02060702" pitchFamily="82" charset="0"/>
              <a:cs typeface="Arial" charset="0"/>
            </a:rPr>
            <a:t>Compare ONCA vs current gov. docs.</a:t>
          </a:r>
          <a:endParaRPr lang="en-CA" sz="2000" dirty="0">
            <a:solidFill>
              <a:srgbClr val="FF0000"/>
            </a:solidFill>
            <a:latin typeface="Algerian" panose="04020705040A02060702" pitchFamily="82" charset="0"/>
          </a:endParaRPr>
        </a:p>
      </dgm:t>
    </dgm:pt>
    <dgm:pt modelId="{A21CF156-29EF-4981-AC49-FC3A7BA0F0A4}" type="parTrans" cxnId="{DC2B5FBE-05A0-4074-8E22-445647DFD655}">
      <dgm:prSet/>
      <dgm:spPr/>
      <dgm:t>
        <a:bodyPr/>
        <a:lstStyle/>
        <a:p>
          <a:endParaRPr lang="en-CA"/>
        </a:p>
      </dgm:t>
    </dgm:pt>
    <dgm:pt modelId="{630D19A9-68D9-49D2-944D-0CBB286B224D}" type="sibTrans" cxnId="{DC2B5FBE-05A0-4074-8E22-445647DFD655}">
      <dgm:prSet/>
      <dgm:spPr/>
      <dgm:t>
        <a:bodyPr/>
        <a:lstStyle/>
        <a:p>
          <a:endParaRPr lang="en-CA"/>
        </a:p>
      </dgm:t>
    </dgm:pt>
    <dgm:pt modelId="{47D7FAB6-E599-4A16-8112-CF93F46E91B4}">
      <dgm:prSet custT="1"/>
      <dgm:spPr/>
      <dgm:t>
        <a:bodyPr/>
        <a:lstStyle/>
        <a:p>
          <a:pPr marL="452438" lvl="1" indent="-452438" algn="l" defTabSz="889000">
            <a:lnSpc>
              <a:spcPct val="100000"/>
            </a:lnSpc>
            <a:spcBef>
              <a:spcPts val="600"/>
            </a:spcBef>
            <a:spcAft>
              <a:spcPct val="15000"/>
            </a:spcAft>
          </a:pPr>
          <a:r>
            <a:rPr lang="en-US" sz="1800" u="none" kern="1200" dirty="0">
              <a:latin typeface="Arial" panose="020B0604020202020204" pitchFamily="34" charset="0"/>
              <a:cs typeface="Arial" panose="020B0604020202020204" pitchFamily="34" charset="0"/>
            </a:rPr>
            <a:t>If inconsistent with ONCA mandatory requirements </a:t>
          </a:r>
          <a:endParaRPr lang="en-CA" sz="1800" u="none" kern="1200" dirty="0">
            <a:latin typeface="Arial" panose="020B0604020202020204" pitchFamily="34" charset="0"/>
            <a:cs typeface="Arial" panose="020B0604020202020204" pitchFamily="34" charset="0"/>
          </a:endParaRPr>
        </a:p>
      </dgm:t>
    </dgm:pt>
    <dgm:pt modelId="{540161E0-42DA-484C-BC4F-66CFEBA28A1A}" type="parTrans" cxnId="{1A7AA92B-812B-42A9-A17E-9E7418E1EBF0}">
      <dgm:prSet/>
      <dgm:spPr/>
      <dgm:t>
        <a:bodyPr/>
        <a:lstStyle/>
        <a:p>
          <a:endParaRPr lang="en-CA"/>
        </a:p>
      </dgm:t>
    </dgm:pt>
    <dgm:pt modelId="{F3E1D129-7C7C-4345-9869-A65343F299E0}" type="sibTrans" cxnId="{1A7AA92B-812B-42A9-A17E-9E7418E1EBF0}">
      <dgm:prSet/>
      <dgm:spPr/>
      <dgm:t>
        <a:bodyPr/>
        <a:lstStyle/>
        <a:p>
          <a:endParaRPr lang="en-CA"/>
        </a:p>
      </dgm:t>
    </dgm:pt>
    <dgm:pt modelId="{F405BEC8-8392-4358-81C1-1FD85F4D4E14}">
      <dgm:prSet custT="1"/>
      <dgm:spPr/>
      <dgm:t>
        <a:bodyPr/>
        <a:lstStyle/>
        <a:p>
          <a:pPr marL="452438" lvl="1" indent="-452438" algn="l" defTabSz="889000">
            <a:lnSpc>
              <a:spcPct val="100000"/>
            </a:lnSpc>
            <a:spcBef>
              <a:spcPts val="600"/>
            </a:spcBef>
            <a:spcAft>
              <a:spcPct val="15000"/>
            </a:spcAft>
          </a:pPr>
          <a:r>
            <a:rPr lang="en-US" sz="1800" u="none" kern="1200" dirty="0">
              <a:latin typeface="Arial" panose="020B0604020202020204" pitchFamily="34" charset="0"/>
              <a:cs typeface="Arial" panose="020B0604020202020204" pitchFamily="34" charset="0"/>
            </a:rPr>
            <a:t>If inconsistent with ONCA default requirements  </a:t>
          </a:r>
          <a:endParaRPr lang="en-CA" sz="1800" u="none" kern="1200" dirty="0">
            <a:latin typeface="Arial" panose="020B0604020202020204" pitchFamily="34" charset="0"/>
            <a:cs typeface="Arial" panose="020B0604020202020204" pitchFamily="34" charset="0"/>
          </a:endParaRPr>
        </a:p>
      </dgm:t>
    </dgm:pt>
    <dgm:pt modelId="{C1A1EAE4-5345-484A-989A-43D0D9AEC0DD}" type="parTrans" cxnId="{016A9B14-63D0-48CC-B687-F6979C6A0817}">
      <dgm:prSet/>
      <dgm:spPr/>
      <dgm:t>
        <a:bodyPr/>
        <a:lstStyle/>
        <a:p>
          <a:endParaRPr lang="en-CA"/>
        </a:p>
      </dgm:t>
    </dgm:pt>
    <dgm:pt modelId="{3101D5B0-2854-4A87-8F67-AB3B27A94E8C}" type="sibTrans" cxnId="{016A9B14-63D0-48CC-B687-F6979C6A0817}">
      <dgm:prSet/>
      <dgm:spPr/>
      <dgm:t>
        <a:bodyPr/>
        <a:lstStyle/>
        <a:p>
          <a:endParaRPr lang="en-CA"/>
        </a:p>
      </dgm:t>
    </dgm:pt>
    <dgm:pt modelId="{C8883B8F-AA77-45E8-91AD-ACA08BDC6E88}">
      <dgm:prSet custT="1"/>
      <dgm:spPr/>
      <dgm:t>
        <a:bodyPr/>
        <a:lstStyle/>
        <a:p>
          <a:pPr marL="228600" lvl="1" indent="0" algn="l" defTabSz="889000">
            <a:lnSpc>
              <a:spcPct val="90000"/>
            </a:lnSpc>
            <a:spcBef>
              <a:spcPct val="0"/>
            </a:spcBef>
            <a:spcAft>
              <a:spcPct val="15000"/>
            </a:spcAft>
          </a:pPr>
          <a:endParaRPr lang="en-CA" sz="2000" kern="1200" dirty="0">
            <a:latin typeface="Arial" panose="020B0604020202020204" pitchFamily="34" charset="0"/>
            <a:cs typeface="Arial" panose="020B0604020202020204" pitchFamily="34" charset="0"/>
          </a:endParaRPr>
        </a:p>
      </dgm:t>
    </dgm:pt>
    <dgm:pt modelId="{A0BF8C3D-886D-402E-9EB2-8011D2EE0772}" type="parTrans" cxnId="{B4A2BFC0-550F-4344-A41C-99EC25D508B1}">
      <dgm:prSet/>
      <dgm:spPr/>
      <dgm:t>
        <a:bodyPr/>
        <a:lstStyle/>
        <a:p>
          <a:endParaRPr lang="en-CA"/>
        </a:p>
      </dgm:t>
    </dgm:pt>
    <dgm:pt modelId="{95F63F6C-C0B2-413E-B3A7-7A60432AD231}" type="sibTrans" cxnId="{B4A2BFC0-550F-4344-A41C-99EC25D508B1}">
      <dgm:prSet/>
      <dgm:spPr/>
      <dgm:t>
        <a:bodyPr/>
        <a:lstStyle/>
        <a:p>
          <a:endParaRPr lang="en-CA"/>
        </a:p>
      </dgm:t>
    </dgm:pt>
    <dgm:pt modelId="{AC41DA6F-EE04-4DF2-B75E-1AC381530E85}">
      <dgm:prSet custT="1"/>
      <dgm:spPr/>
      <dgm:t>
        <a:bodyPr/>
        <a:lstStyle/>
        <a:p>
          <a:pPr marL="452438" lvl="1" indent="-441325" algn="l" defTabSz="889000">
            <a:lnSpc>
              <a:spcPct val="100000"/>
            </a:lnSpc>
            <a:spcBef>
              <a:spcPts val="600"/>
            </a:spcBef>
            <a:spcAft>
              <a:spcPct val="15000"/>
            </a:spcAft>
          </a:pPr>
          <a:r>
            <a:rPr lang="en-US" sz="1800" u="none" kern="1200" dirty="0">
              <a:latin typeface="Arial" panose="020B0604020202020204" pitchFamily="34" charset="0"/>
              <a:cs typeface="Arial" panose="020B0604020202020204" pitchFamily="34" charset="0"/>
            </a:rPr>
            <a:t>If ONCA provides options</a:t>
          </a:r>
          <a:endParaRPr lang="en-CA" sz="1800" u="none" kern="1200" dirty="0">
            <a:latin typeface="Arial" panose="020B0604020202020204" pitchFamily="34" charset="0"/>
            <a:cs typeface="Arial" panose="020B0604020202020204" pitchFamily="34" charset="0"/>
          </a:endParaRPr>
        </a:p>
      </dgm:t>
    </dgm:pt>
    <dgm:pt modelId="{1F2253A5-5AE3-408E-8524-E93A630E515F}" type="parTrans" cxnId="{54325510-A6C5-4DA0-836C-5BBD00C1797C}">
      <dgm:prSet/>
      <dgm:spPr/>
      <dgm:t>
        <a:bodyPr/>
        <a:lstStyle/>
        <a:p>
          <a:endParaRPr lang="en-CA"/>
        </a:p>
      </dgm:t>
    </dgm:pt>
    <dgm:pt modelId="{EF446688-BEDD-4755-A0E1-73CB17331B61}" type="sibTrans" cxnId="{54325510-A6C5-4DA0-836C-5BBD00C1797C}">
      <dgm:prSet/>
      <dgm:spPr/>
      <dgm:t>
        <a:bodyPr/>
        <a:lstStyle/>
        <a:p>
          <a:endParaRPr lang="en-CA"/>
        </a:p>
      </dgm:t>
    </dgm:pt>
    <dgm:pt modelId="{7D3A4C46-5B57-4B26-9EB8-12FBECF747B4}">
      <dgm:prSet custT="1"/>
      <dgm:spPr/>
      <dgm:t>
        <a:bodyPr/>
        <a:lstStyle/>
        <a:p>
          <a:pPr marL="228600" lvl="1" indent="0" algn="l" defTabSz="889000">
            <a:lnSpc>
              <a:spcPct val="90000"/>
            </a:lnSpc>
            <a:spcBef>
              <a:spcPct val="0"/>
            </a:spcBef>
            <a:spcAft>
              <a:spcPct val="15000"/>
            </a:spcAft>
          </a:pPr>
          <a:endParaRPr lang="en-CA" sz="2000" kern="1200" dirty="0">
            <a:latin typeface="Arial" panose="020B0604020202020204" pitchFamily="34" charset="0"/>
            <a:cs typeface="Arial" panose="020B0604020202020204" pitchFamily="34" charset="0"/>
          </a:endParaRPr>
        </a:p>
      </dgm:t>
    </dgm:pt>
    <dgm:pt modelId="{9624F703-871E-46D8-8249-D340AC0B7887}" type="parTrans" cxnId="{85384447-EC44-43E7-BDB7-E09FFFAC76B6}">
      <dgm:prSet/>
      <dgm:spPr/>
      <dgm:t>
        <a:bodyPr/>
        <a:lstStyle/>
        <a:p>
          <a:endParaRPr lang="en-CA"/>
        </a:p>
      </dgm:t>
    </dgm:pt>
    <dgm:pt modelId="{2657FF12-3D7E-4B3E-BB86-C96F32BD4E94}" type="sibTrans" cxnId="{85384447-EC44-43E7-BDB7-E09FFFAC76B6}">
      <dgm:prSet/>
      <dgm:spPr/>
      <dgm:t>
        <a:bodyPr/>
        <a:lstStyle/>
        <a:p>
          <a:endParaRPr lang="en-CA"/>
        </a:p>
      </dgm:t>
    </dgm:pt>
    <dgm:pt modelId="{E02C8161-9310-4B23-9E40-851C673A881E}">
      <dgm:prSet custT="1"/>
      <dgm:spPr/>
      <dgm:t>
        <a:bodyPr/>
        <a:lstStyle/>
        <a:p>
          <a:pPr marL="452438" lvl="1" indent="-441325" algn="l" defTabSz="889000">
            <a:lnSpc>
              <a:spcPct val="100000"/>
            </a:lnSpc>
            <a:spcBef>
              <a:spcPts val="600"/>
            </a:spcBef>
            <a:spcAft>
              <a:spcPct val="15000"/>
            </a:spcAft>
          </a:pPr>
          <a:r>
            <a:rPr lang="en-US" sz="1800" u="none" kern="1200" dirty="0">
              <a:latin typeface="Arial" panose="020B0604020202020204" pitchFamily="34" charset="0"/>
              <a:cs typeface="Arial" panose="020B0604020202020204" pitchFamily="34" charset="0"/>
            </a:rPr>
            <a:t>Consider what else to include</a:t>
          </a:r>
          <a:endParaRPr lang="en-CA" sz="1800" u="none" kern="1200" dirty="0">
            <a:latin typeface="Arial" panose="020B0604020202020204" pitchFamily="34" charset="0"/>
            <a:cs typeface="Arial" panose="020B0604020202020204" pitchFamily="34" charset="0"/>
          </a:endParaRPr>
        </a:p>
      </dgm:t>
    </dgm:pt>
    <dgm:pt modelId="{A9C783D6-3F1C-4DCF-8C2B-FD4504236E3F}" type="parTrans" cxnId="{103D0779-EC2A-42D0-84C0-FEC236D40407}">
      <dgm:prSet/>
      <dgm:spPr/>
      <dgm:t>
        <a:bodyPr/>
        <a:lstStyle/>
        <a:p>
          <a:endParaRPr lang="en-CA"/>
        </a:p>
      </dgm:t>
    </dgm:pt>
    <dgm:pt modelId="{23073F76-4730-4579-82F4-7D41FB7F9960}" type="sibTrans" cxnId="{103D0779-EC2A-42D0-84C0-FEC236D40407}">
      <dgm:prSet/>
      <dgm:spPr/>
      <dgm:t>
        <a:bodyPr/>
        <a:lstStyle/>
        <a:p>
          <a:endParaRPr lang="en-CA"/>
        </a:p>
      </dgm:t>
    </dgm:pt>
    <dgm:pt modelId="{C4FFDBD1-8287-47BB-970E-2D56887BA5B5}">
      <dgm:prSet phldrT="[Text]" custT="1"/>
      <dgm:spPr/>
      <dgm:t>
        <a:bodyPr/>
        <a:lstStyle/>
        <a:p>
          <a:pPr marL="442913" lvl="1" indent="-442913" algn="l" defTabSz="889000">
            <a:lnSpc>
              <a:spcPct val="100000"/>
            </a:lnSpc>
            <a:spcBef>
              <a:spcPts val="600"/>
            </a:spcBef>
            <a:spcAft>
              <a:spcPct val="15000"/>
            </a:spcAft>
          </a:pPr>
          <a:r>
            <a:rPr lang="en-US" sz="1800" kern="1200" dirty="0">
              <a:latin typeface="Arial" panose="020B0604020202020204" pitchFamily="34" charset="0"/>
              <a:cs typeface="Arial" panose="020B0604020202020204" pitchFamily="34" charset="0"/>
            </a:rPr>
            <a:t>Are the current by-laws or the desired governance structure and </a:t>
          </a:r>
          <a:r>
            <a:rPr lang="en-US" sz="1800" u="none" kern="1200" dirty="0">
              <a:latin typeface="Arial" panose="020B0604020202020204" pitchFamily="34" charset="0"/>
              <a:cs typeface="Arial" panose="020B0604020202020204" pitchFamily="34" charset="0"/>
            </a:rPr>
            <a:t>process inconsistent with ONCA requirements?</a:t>
          </a:r>
          <a:endParaRPr lang="en-CA" sz="2000" kern="1200" dirty="0">
            <a:latin typeface="Arial" panose="020B0604020202020204" pitchFamily="34" charset="0"/>
            <a:cs typeface="Arial" panose="020B0604020202020204" pitchFamily="34" charset="0"/>
          </a:endParaRPr>
        </a:p>
      </dgm:t>
    </dgm:pt>
    <dgm:pt modelId="{C5EE3C4F-F795-4662-869B-682660F3AA13}" type="parTrans" cxnId="{A0F62B2F-3CF7-48E3-A727-BDF1C6C4BE22}">
      <dgm:prSet/>
      <dgm:spPr/>
      <dgm:t>
        <a:bodyPr/>
        <a:lstStyle/>
        <a:p>
          <a:endParaRPr lang="en-CA"/>
        </a:p>
      </dgm:t>
    </dgm:pt>
    <dgm:pt modelId="{E26C0A58-6CDF-455A-85CD-AABD1979AB27}" type="sibTrans" cxnId="{A0F62B2F-3CF7-48E3-A727-BDF1C6C4BE22}">
      <dgm:prSet/>
      <dgm:spPr/>
      <dgm:t>
        <a:bodyPr/>
        <a:lstStyle/>
        <a:p>
          <a:endParaRPr lang="en-CA"/>
        </a:p>
      </dgm:t>
    </dgm:pt>
    <dgm:pt modelId="{1DDD52B7-151B-4A56-AE86-EF6C28D11C54}">
      <dgm:prSet custT="1"/>
      <dgm:spPr/>
      <dgm:t>
        <a:bodyPr/>
        <a:lstStyle/>
        <a:p>
          <a:pPr marL="893763" lvl="1" indent="-452438" algn="l" defTabSz="889000">
            <a:lnSpc>
              <a:spcPct val="100000"/>
            </a:lnSpc>
            <a:spcBef>
              <a:spcPts val="600"/>
            </a:spcBef>
            <a:spcAft>
              <a:spcPct val="15000"/>
            </a:spcAft>
            <a:buFont typeface="Arial" panose="020B0604020202020204" pitchFamily="34" charset="0"/>
            <a:buChar char="‒"/>
          </a:pPr>
          <a:r>
            <a:rPr lang="en-US" sz="1800" u="none" kern="1200" dirty="0">
              <a:solidFill>
                <a:srgbClr val="000000">
                  <a:hueOff val="0"/>
                  <a:satOff val="0"/>
                  <a:lumOff val="0"/>
                  <a:alphaOff val="0"/>
                </a:srgbClr>
              </a:solidFill>
              <a:latin typeface="Arial" panose="020B0604020202020204" pitchFamily="34" charset="0"/>
              <a:ea typeface="+mn-ea"/>
              <a:cs typeface="Arial" panose="020B0604020202020204" pitchFamily="34" charset="0"/>
            </a:rPr>
            <a:t>Consider whether to opt out </a:t>
          </a:r>
          <a:endParaRPr lang="en-CA" sz="1800" u="none" kern="120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dgm:t>
    </dgm:pt>
    <dgm:pt modelId="{0F230467-52D4-4041-8E2A-09966B6E1082}" type="parTrans" cxnId="{D3DA70A3-09DC-4C10-89A8-D7AE4A55ED50}">
      <dgm:prSet/>
      <dgm:spPr/>
      <dgm:t>
        <a:bodyPr/>
        <a:lstStyle/>
        <a:p>
          <a:endParaRPr lang="en-CA"/>
        </a:p>
      </dgm:t>
    </dgm:pt>
    <dgm:pt modelId="{376BDDCF-7CAA-4542-851C-9400569A2B14}" type="sibTrans" cxnId="{D3DA70A3-09DC-4C10-89A8-D7AE4A55ED50}">
      <dgm:prSet/>
      <dgm:spPr/>
      <dgm:t>
        <a:bodyPr/>
        <a:lstStyle/>
        <a:p>
          <a:endParaRPr lang="en-CA"/>
        </a:p>
      </dgm:t>
    </dgm:pt>
    <dgm:pt modelId="{2111ED4C-A048-4DCE-823F-326B35034F5A}">
      <dgm:prSet custT="1"/>
      <dgm:spPr/>
      <dgm:t>
        <a:bodyPr/>
        <a:lstStyle/>
        <a:p>
          <a:pPr marL="893763" lvl="1" indent="-441325" algn="l" defTabSz="889000">
            <a:lnSpc>
              <a:spcPct val="100000"/>
            </a:lnSpc>
            <a:spcBef>
              <a:spcPts val="600"/>
            </a:spcBef>
            <a:spcAft>
              <a:spcPct val="15000"/>
            </a:spcAft>
            <a:buFont typeface="Arial" panose="020B0604020202020204" pitchFamily="34" charset="0"/>
            <a:buChar char="‒"/>
          </a:pPr>
          <a:r>
            <a:rPr lang="en-US" sz="1800" u="none" kern="1200" dirty="0">
              <a:solidFill>
                <a:srgbClr val="000000">
                  <a:hueOff val="0"/>
                  <a:satOff val="0"/>
                  <a:lumOff val="0"/>
                  <a:alphaOff val="0"/>
                </a:srgbClr>
              </a:solidFill>
              <a:latin typeface="Arial" panose="020B0604020202020204" pitchFamily="34" charset="0"/>
              <a:ea typeface="+mn-ea"/>
              <a:cs typeface="Arial" panose="020B0604020202020204" pitchFamily="34" charset="0"/>
            </a:rPr>
            <a:t>Need to adjust governance structure and process to comply</a:t>
          </a:r>
          <a:endParaRPr lang="en-CA" sz="1800" u="none" kern="120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dgm:t>
    </dgm:pt>
    <dgm:pt modelId="{E5482500-58EF-4771-9C9C-CA1DD41B1237}" type="parTrans" cxnId="{5741EB45-8EAD-45CF-A497-564912D20548}">
      <dgm:prSet/>
      <dgm:spPr/>
      <dgm:t>
        <a:bodyPr/>
        <a:lstStyle/>
        <a:p>
          <a:endParaRPr lang="en-CA"/>
        </a:p>
      </dgm:t>
    </dgm:pt>
    <dgm:pt modelId="{9BF2B894-C142-484C-9926-AD9A1C774BFC}" type="sibTrans" cxnId="{5741EB45-8EAD-45CF-A497-564912D20548}">
      <dgm:prSet/>
      <dgm:spPr/>
      <dgm:t>
        <a:bodyPr/>
        <a:lstStyle/>
        <a:p>
          <a:endParaRPr lang="en-CA"/>
        </a:p>
      </dgm:t>
    </dgm:pt>
    <dgm:pt modelId="{E215871F-D1B2-4EEE-B4B8-B76E8BA16B6F}">
      <dgm:prSet custT="1"/>
      <dgm:spPr/>
      <dgm:t>
        <a:bodyPr/>
        <a:lstStyle/>
        <a:p>
          <a:pPr marL="452438" lvl="1" indent="-441325" algn="l" defTabSz="889000">
            <a:lnSpc>
              <a:spcPct val="100000"/>
            </a:lnSpc>
            <a:spcBef>
              <a:spcPts val="600"/>
            </a:spcBef>
            <a:spcAft>
              <a:spcPct val="15000"/>
            </a:spcAft>
          </a:pPr>
          <a:endParaRPr lang="en-CA" sz="1600" u="none" kern="1200" dirty="0">
            <a:latin typeface="Arial" panose="020B0604020202020204" pitchFamily="34" charset="0"/>
            <a:cs typeface="Arial" panose="020B0604020202020204" pitchFamily="34" charset="0"/>
          </a:endParaRPr>
        </a:p>
      </dgm:t>
    </dgm:pt>
    <dgm:pt modelId="{FB1A735E-0A37-4392-926E-56F8D1C29C7C}" type="parTrans" cxnId="{2B9B050D-E76A-4C15-8B48-C1D37C955C5D}">
      <dgm:prSet/>
      <dgm:spPr/>
      <dgm:t>
        <a:bodyPr/>
        <a:lstStyle/>
        <a:p>
          <a:endParaRPr lang="en-CA"/>
        </a:p>
      </dgm:t>
    </dgm:pt>
    <dgm:pt modelId="{554E6C71-15AD-43C4-8DB9-7558C98324C5}" type="sibTrans" cxnId="{2B9B050D-E76A-4C15-8B48-C1D37C955C5D}">
      <dgm:prSet/>
      <dgm:spPr/>
      <dgm:t>
        <a:bodyPr/>
        <a:lstStyle/>
        <a:p>
          <a:endParaRPr lang="en-CA"/>
        </a:p>
      </dgm:t>
    </dgm:pt>
    <dgm:pt modelId="{B91BF8A0-FFDB-426B-8EA8-DBE230346364}">
      <dgm:prSet custT="1"/>
      <dgm:spPr/>
      <dgm:t>
        <a:bodyPr/>
        <a:lstStyle/>
        <a:p>
          <a:pPr marL="893763" lvl="1" indent="-452438" algn="l" defTabSz="889000">
            <a:lnSpc>
              <a:spcPct val="100000"/>
            </a:lnSpc>
            <a:spcBef>
              <a:spcPts val="600"/>
            </a:spcBef>
            <a:spcAft>
              <a:spcPct val="15000"/>
            </a:spcAft>
            <a:buFont typeface="Arial" panose="020B0604020202020204" pitchFamily="34" charset="0"/>
            <a:buChar char="‒"/>
          </a:pPr>
          <a:r>
            <a:rPr lang="en-US" sz="1800" u="none" kern="1200" dirty="0">
              <a:latin typeface="Arial" panose="020B0604020202020204" pitchFamily="34" charset="0"/>
              <a:cs typeface="Arial" panose="020B0604020202020204" pitchFamily="34" charset="0"/>
            </a:rPr>
            <a:t>Decide which option to adopt</a:t>
          </a:r>
          <a:endParaRPr lang="en-CA" sz="1800" u="none" kern="1200" dirty="0">
            <a:latin typeface="Arial" panose="020B0604020202020204" pitchFamily="34" charset="0"/>
            <a:cs typeface="Arial" panose="020B0604020202020204" pitchFamily="34" charset="0"/>
          </a:endParaRPr>
        </a:p>
      </dgm:t>
    </dgm:pt>
    <dgm:pt modelId="{B6415230-F8A2-4214-B802-3CFAB45D5563}" type="sibTrans" cxnId="{921BFB9D-CB01-4B47-A7FB-0CB6F45EA0F1}">
      <dgm:prSet/>
      <dgm:spPr/>
      <dgm:t>
        <a:bodyPr/>
        <a:lstStyle/>
        <a:p>
          <a:endParaRPr lang="en-CA"/>
        </a:p>
      </dgm:t>
    </dgm:pt>
    <dgm:pt modelId="{78E2DD0E-C0B1-436A-88AA-E08A3FF56D12}" type="parTrans" cxnId="{921BFB9D-CB01-4B47-A7FB-0CB6F45EA0F1}">
      <dgm:prSet/>
      <dgm:spPr/>
      <dgm:t>
        <a:bodyPr/>
        <a:lstStyle/>
        <a:p>
          <a:endParaRPr lang="en-CA"/>
        </a:p>
      </dgm:t>
    </dgm:pt>
    <dgm:pt modelId="{A9D6A5B4-3AA7-4426-AF18-88A510CBB226}" type="pres">
      <dgm:prSet presAssocID="{58B6CA3A-8A92-49B7-B34F-481B29218B3F}" presName="Name0" presStyleCnt="0">
        <dgm:presLayoutVars>
          <dgm:chMax/>
          <dgm:chPref val="3"/>
          <dgm:dir/>
          <dgm:animOne val="branch"/>
          <dgm:animLvl val="lvl"/>
        </dgm:presLayoutVars>
      </dgm:prSet>
      <dgm:spPr/>
    </dgm:pt>
    <dgm:pt modelId="{DCE976BC-AD4D-405D-9EBB-5521C43EE1D1}" type="pres">
      <dgm:prSet presAssocID="{A4A1DBBA-73D1-4BCC-9039-FAAF509851AB}" presName="composite" presStyleCnt="0"/>
      <dgm:spPr/>
    </dgm:pt>
    <dgm:pt modelId="{664443E8-E3B4-48E7-B81C-8F6A45028DB9}" type="pres">
      <dgm:prSet presAssocID="{A4A1DBBA-73D1-4BCC-9039-FAAF509851AB}" presName="FirstChild" presStyleLbl="revTx" presStyleIdx="0" presStyleCnt="2" custLinFactNeighborX="596" custLinFactNeighborY="1555">
        <dgm:presLayoutVars>
          <dgm:chMax val="0"/>
          <dgm:chPref val="0"/>
          <dgm:bulletEnabled val="1"/>
        </dgm:presLayoutVars>
      </dgm:prSet>
      <dgm:spPr/>
    </dgm:pt>
    <dgm:pt modelId="{075CB1D4-0F52-4DD8-AE8A-0F871384D653}" type="pres">
      <dgm:prSet presAssocID="{A4A1DBBA-73D1-4BCC-9039-FAAF509851AB}" presName="Parent" presStyleLbl="alignNode1" presStyleIdx="0" presStyleCnt="1" custScaleY="81570" custLinFactNeighborY="10329">
        <dgm:presLayoutVars>
          <dgm:chMax val="3"/>
          <dgm:chPref val="3"/>
          <dgm:bulletEnabled val="1"/>
        </dgm:presLayoutVars>
      </dgm:prSet>
      <dgm:spPr/>
    </dgm:pt>
    <dgm:pt modelId="{8B068A76-C3EB-4ECC-8B83-14E831CE3A0E}" type="pres">
      <dgm:prSet presAssocID="{A4A1DBBA-73D1-4BCC-9039-FAAF509851AB}" presName="Accent" presStyleLbl="parChTrans1D1" presStyleIdx="0" presStyleCnt="1" custLinFactNeighborY="61662"/>
      <dgm:spPr/>
    </dgm:pt>
    <dgm:pt modelId="{F9925729-4E4B-4413-BEE7-EB03C8E76E4E}" type="pres">
      <dgm:prSet presAssocID="{A4A1DBBA-73D1-4BCC-9039-FAAF509851AB}" presName="Child" presStyleLbl="revTx" presStyleIdx="1" presStyleCnt="2" custScaleY="151126" custLinFactNeighborY="1865">
        <dgm:presLayoutVars>
          <dgm:chMax val="0"/>
          <dgm:chPref val="0"/>
          <dgm:bulletEnabled val="1"/>
        </dgm:presLayoutVars>
      </dgm:prSet>
      <dgm:spPr/>
    </dgm:pt>
  </dgm:ptLst>
  <dgm:cxnLst>
    <dgm:cxn modelId="{2B9B050D-E76A-4C15-8B48-C1D37C955C5D}" srcId="{E02C8161-9310-4B23-9E40-851C673A881E}" destId="{E215871F-D1B2-4EEE-B4B8-B76E8BA16B6F}" srcOrd="0" destOrd="0" parTransId="{FB1A735E-0A37-4392-926E-56F8D1C29C7C}" sibTransId="{554E6C71-15AD-43C4-8DB9-7558C98324C5}"/>
    <dgm:cxn modelId="{54325510-A6C5-4DA0-836C-5BBD00C1797C}" srcId="{A4A1DBBA-73D1-4BCC-9039-FAAF509851AB}" destId="{AC41DA6F-EE04-4DF2-B75E-1AC381530E85}" srcOrd="6" destOrd="0" parTransId="{1F2253A5-5AE3-408E-8524-E93A630E515F}" sibTransId="{EF446688-BEDD-4755-A0E1-73CB17331B61}"/>
    <dgm:cxn modelId="{63285811-DFE7-47AD-97BF-2B6CF7E233F3}" type="presOf" srcId="{58B6CA3A-8A92-49B7-B34F-481B29218B3F}" destId="{A9D6A5B4-3AA7-4426-AF18-88A510CBB226}" srcOrd="0" destOrd="0" presId="urn:microsoft.com/office/officeart/2011/layout/TabList"/>
    <dgm:cxn modelId="{016A9B14-63D0-48CC-B687-F6979C6A0817}" srcId="{A4A1DBBA-73D1-4BCC-9039-FAAF509851AB}" destId="{F405BEC8-8392-4358-81C1-1FD85F4D4E14}" srcOrd="4" destOrd="0" parTransId="{C1A1EAE4-5345-484A-989A-43D0D9AEC0DD}" sibTransId="{3101D5B0-2854-4A87-8F67-AB3B27A94E8C}"/>
    <dgm:cxn modelId="{FB971F1D-7397-462C-9204-D9DAF3BFE728}" type="presOf" srcId="{E215871F-D1B2-4EEE-B4B8-B76E8BA16B6F}" destId="{F9925729-4E4B-4413-BEE7-EB03C8E76E4E}" srcOrd="0" destOrd="8" presId="urn:microsoft.com/office/officeart/2011/layout/TabList"/>
    <dgm:cxn modelId="{EF867823-4BEE-452E-9B73-59E1762AF1E6}" type="presOf" srcId="{F405BEC8-8392-4358-81C1-1FD85F4D4E14}" destId="{F9925729-4E4B-4413-BEE7-EB03C8E76E4E}" srcOrd="0" destOrd="3" presId="urn:microsoft.com/office/officeart/2011/layout/TabList"/>
    <dgm:cxn modelId="{1A7AA92B-812B-42A9-A17E-9E7418E1EBF0}" srcId="{A4A1DBBA-73D1-4BCC-9039-FAAF509851AB}" destId="{47D7FAB6-E599-4A16-8112-CF93F46E91B4}" srcOrd="2" destOrd="0" parTransId="{540161E0-42DA-484C-BC4F-66CFEBA28A1A}" sibTransId="{F3E1D129-7C7C-4345-9869-A65343F299E0}"/>
    <dgm:cxn modelId="{A0F62B2F-3CF7-48E3-A727-BDF1C6C4BE22}" srcId="{A4A1DBBA-73D1-4BCC-9039-FAAF509851AB}" destId="{C4FFDBD1-8287-47BB-970E-2D56887BA5B5}" srcOrd="1" destOrd="0" parTransId="{C5EE3C4F-F795-4662-869B-682660F3AA13}" sibTransId="{E26C0A58-6CDF-455A-85CD-AABD1979AB27}"/>
    <dgm:cxn modelId="{B1E8E733-DC48-4BC6-A449-5B8D5749CB09}" type="presOf" srcId="{C8883B8F-AA77-45E8-91AD-ACA08BDC6E88}" destId="{F9925729-4E4B-4413-BEE7-EB03C8E76E4E}" srcOrd="0" destOrd="10" presId="urn:microsoft.com/office/officeart/2011/layout/TabList"/>
    <dgm:cxn modelId="{1E416F5C-2047-4018-BE4F-1C8C4EAE941A}" type="presOf" srcId="{C4FFDBD1-8287-47BB-970E-2D56887BA5B5}" destId="{F9925729-4E4B-4413-BEE7-EB03C8E76E4E}" srcOrd="0" destOrd="0" presId="urn:microsoft.com/office/officeart/2011/layout/TabList"/>
    <dgm:cxn modelId="{5741EB45-8EAD-45CF-A497-564912D20548}" srcId="{A4A1DBBA-73D1-4BCC-9039-FAAF509851AB}" destId="{2111ED4C-A048-4DCE-823F-326B35034F5A}" srcOrd="3" destOrd="0" parTransId="{E5482500-58EF-4771-9C9C-CA1DD41B1237}" sibTransId="{9BF2B894-C142-484C-9926-AD9A1C774BFC}"/>
    <dgm:cxn modelId="{85384447-EC44-43E7-BDB7-E09FFFAC76B6}" srcId="{A4A1DBBA-73D1-4BCC-9039-FAAF509851AB}" destId="{7D3A4C46-5B57-4B26-9EB8-12FBECF747B4}" srcOrd="9" destOrd="0" parTransId="{9624F703-871E-46D8-8249-D340AC0B7887}" sibTransId="{2657FF12-3D7E-4B3E-BB86-C96F32BD4E94}"/>
    <dgm:cxn modelId="{0FEAB84A-C4F1-43C2-9686-FFA3891A908A}" srcId="{58B6CA3A-8A92-49B7-B34F-481B29218B3F}" destId="{A4A1DBBA-73D1-4BCC-9039-FAAF509851AB}" srcOrd="0" destOrd="0" parTransId="{1D89291F-7A5B-40CC-A583-385B534679B2}" sibTransId="{2777FB33-6E60-4303-837A-47D984E3E8DA}"/>
    <dgm:cxn modelId="{103D0779-EC2A-42D0-84C0-FEC236D40407}" srcId="{A4A1DBBA-73D1-4BCC-9039-FAAF509851AB}" destId="{E02C8161-9310-4B23-9E40-851C673A881E}" srcOrd="8" destOrd="0" parTransId="{A9C783D6-3F1C-4DCF-8C2B-FD4504236E3F}" sibTransId="{23073F76-4730-4579-82F4-7D41FB7F9960}"/>
    <dgm:cxn modelId="{A4632F83-AE81-4757-8350-54E3EF3C79B5}" type="presOf" srcId="{B91BF8A0-FFDB-426B-8EA8-DBE230346364}" destId="{F9925729-4E4B-4413-BEE7-EB03C8E76E4E}" srcOrd="0" destOrd="6" presId="urn:microsoft.com/office/officeart/2011/layout/TabList"/>
    <dgm:cxn modelId="{87A90390-76CF-4223-B6D6-E76334C63682}" type="presOf" srcId="{47D7FAB6-E599-4A16-8112-CF93F46E91B4}" destId="{F9925729-4E4B-4413-BEE7-EB03C8E76E4E}" srcOrd="0" destOrd="1" presId="urn:microsoft.com/office/officeart/2011/layout/TabList"/>
    <dgm:cxn modelId="{921BFB9D-CB01-4B47-A7FB-0CB6F45EA0F1}" srcId="{A4A1DBBA-73D1-4BCC-9039-FAAF509851AB}" destId="{B91BF8A0-FFDB-426B-8EA8-DBE230346364}" srcOrd="7" destOrd="0" parTransId="{78E2DD0E-C0B1-436A-88AA-E08A3FF56D12}" sibTransId="{B6415230-F8A2-4214-B802-3CFAB45D5563}"/>
    <dgm:cxn modelId="{5E575B9E-19A7-4DC8-9932-77C76A40E650}" type="presOf" srcId="{E02C8161-9310-4B23-9E40-851C673A881E}" destId="{F9925729-4E4B-4413-BEE7-EB03C8E76E4E}" srcOrd="0" destOrd="7" presId="urn:microsoft.com/office/officeart/2011/layout/TabList"/>
    <dgm:cxn modelId="{366D3BA0-9A21-491C-856C-ADD2CB3F2822}" type="presOf" srcId="{2111ED4C-A048-4DCE-823F-326B35034F5A}" destId="{F9925729-4E4B-4413-BEE7-EB03C8E76E4E}" srcOrd="0" destOrd="2" presId="urn:microsoft.com/office/officeart/2011/layout/TabList"/>
    <dgm:cxn modelId="{D3DA70A3-09DC-4C10-89A8-D7AE4A55ED50}" srcId="{A4A1DBBA-73D1-4BCC-9039-FAAF509851AB}" destId="{1DDD52B7-151B-4A56-AE86-EF6C28D11C54}" srcOrd="5" destOrd="0" parTransId="{0F230467-52D4-4041-8E2A-09966B6E1082}" sibTransId="{376BDDCF-7CAA-4542-851C-9400569A2B14}"/>
    <dgm:cxn modelId="{DE3005B7-F07D-4FA1-BB24-A65899F01A41}" type="presOf" srcId="{EE87A0DE-3A9A-499D-A018-22E948DBC639}" destId="{664443E8-E3B4-48E7-B81C-8F6A45028DB9}" srcOrd="0" destOrd="0" presId="urn:microsoft.com/office/officeart/2011/layout/TabList"/>
    <dgm:cxn modelId="{DC2B5FBE-05A0-4074-8E22-445647DFD655}" srcId="{A4A1DBBA-73D1-4BCC-9039-FAAF509851AB}" destId="{EE87A0DE-3A9A-499D-A018-22E948DBC639}" srcOrd="0" destOrd="0" parTransId="{A21CF156-29EF-4981-AC49-FC3A7BA0F0A4}" sibTransId="{630D19A9-68D9-49D2-944D-0CBB286B224D}"/>
    <dgm:cxn modelId="{B4A2BFC0-550F-4344-A41C-99EC25D508B1}" srcId="{A4A1DBBA-73D1-4BCC-9039-FAAF509851AB}" destId="{C8883B8F-AA77-45E8-91AD-ACA08BDC6E88}" srcOrd="10" destOrd="0" parTransId="{A0BF8C3D-886D-402E-9EB2-8011D2EE0772}" sibTransId="{95F63F6C-C0B2-413E-B3A7-7A60432AD231}"/>
    <dgm:cxn modelId="{413820C2-A794-4B71-86FA-771E3CAB3552}" type="presOf" srcId="{AC41DA6F-EE04-4DF2-B75E-1AC381530E85}" destId="{F9925729-4E4B-4413-BEE7-EB03C8E76E4E}" srcOrd="0" destOrd="5" presId="urn:microsoft.com/office/officeart/2011/layout/TabList"/>
    <dgm:cxn modelId="{51C5CFC6-094A-48DD-99E3-AC5F6B7599AF}" type="presOf" srcId="{7D3A4C46-5B57-4B26-9EB8-12FBECF747B4}" destId="{F9925729-4E4B-4413-BEE7-EB03C8E76E4E}" srcOrd="0" destOrd="9" presId="urn:microsoft.com/office/officeart/2011/layout/TabList"/>
    <dgm:cxn modelId="{109D09E5-A157-4AC4-B0A8-3104835BC775}" type="presOf" srcId="{1DDD52B7-151B-4A56-AE86-EF6C28D11C54}" destId="{F9925729-4E4B-4413-BEE7-EB03C8E76E4E}" srcOrd="0" destOrd="4" presId="urn:microsoft.com/office/officeart/2011/layout/TabList"/>
    <dgm:cxn modelId="{6AFA67F7-AF98-4B4C-96C9-48072500D4E1}" type="presOf" srcId="{A4A1DBBA-73D1-4BCC-9039-FAAF509851AB}" destId="{075CB1D4-0F52-4DD8-AE8A-0F871384D653}" srcOrd="0" destOrd="0" presId="urn:microsoft.com/office/officeart/2011/layout/TabList"/>
    <dgm:cxn modelId="{5F17F4C4-32E6-442F-90F8-6B79D0DD1017}" type="presParOf" srcId="{A9D6A5B4-3AA7-4426-AF18-88A510CBB226}" destId="{DCE976BC-AD4D-405D-9EBB-5521C43EE1D1}" srcOrd="0" destOrd="0" presId="urn:microsoft.com/office/officeart/2011/layout/TabList"/>
    <dgm:cxn modelId="{C5599C61-C195-4327-8AB2-F4DE117A5D2F}" type="presParOf" srcId="{DCE976BC-AD4D-405D-9EBB-5521C43EE1D1}" destId="{664443E8-E3B4-48E7-B81C-8F6A45028DB9}" srcOrd="0" destOrd="0" presId="urn:microsoft.com/office/officeart/2011/layout/TabList"/>
    <dgm:cxn modelId="{527E5BB8-1719-4FE1-93D2-012EB98C8C82}" type="presParOf" srcId="{DCE976BC-AD4D-405D-9EBB-5521C43EE1D1}" destId="{075CB1D4-0F52-4DD8-AE8A-0F871384D653}" srcOrd="1" destOrd="0" presId="urn:microsoft.com/office/officeart/2011/layout/TabList"/>
    <dgm:cxn modelId="{4595F2ED-21FA-4147-92F6-8347A7E3EB20}" type="presParOf" srcId="{DCE976BC-AD4D-405D-9EBB-5521C43EE1D1}" destId="{8B068A76-C3EB-4ECC-8B83-14E831CE3A0E}" srcOrd="2" destOrd="0" presId="urn:microsoft.com/office/officeart/2011/layout/TabList"/>
    <dgm:cxn modelId="{52C02151-A04D-45E1-ACB2-CA398FE615A8}" type="presParOf" srcId="{A9D6A5B4-3AA7-4426-AF18-88A510CBB226}" destId="{F9925729-4E4B-4413-BEE7-EB03C8E76E4E}" srcOrd="1"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2BA17-275D-4FF8-98FD-5D48B5C04F01}">
      <dsp:nvSpPr>
        <dsp:cNvPr id="0" name=""/>
        <dsp:cNvSpPr/>
      </dsp:nvSpPr>
      <dsp:spPr>
        <a:xfrm>
          <a:off x="0" y="210599"/>
          <a:ext cx="2000250" cy="554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Share capital social clubs</a:t>
          </a:r>
          <a:endParaRPr lang="en-CA" sz="1600" kern="1200" dirty="0">
            <a:latin typeface="Arial" panose="020B0604020202020204" pitchFamily="34" charset="0"/>
            <a:cs typeface="Arial" panose="020B0604020202020204" pitchFamily="34" charset="0"/>
          </a:endParaRPr>
        </a:p>
      </dsp:txBody>
      <dsp:txXfrm>
        <a:off x="0" y="210599"/>
        <a:ext cx="2000250" cy="554400"/>
      </dsp:txXfrm>
    </dsp:sp>
    <dsp:sp modelId="{6A91E815-B3C2-499B-A992-4604B5925952}">
      <dsp:nvSpPr>
        <dsp:cNvPr id="0" name=""/>
        <dsp:cNvSpPr/>
      </dsp:nvSpPr>
      <dsp:spPr>
        <a:xfrm>
          <a:off x="2114552" y="2699"/>
          <a:ext cx="397941" cy="970200"/>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F74EA8-6123-4B17-BFA8-177F5C316CD7}">
      <dsp:nvSpPr>
        <dsp:cNvPr id="0" name=""/>
        <dsp:cNvSpPr/>
      </dsp:nvSpPr>
      <dsp:spPr>
        <a:xfrm>
          <a:off x="2558212" y="2699"/>
          <a:ext cx="5440681" cy="970200"/>
        </a:xfrm>
        <a:prstGeom prst="rect">
          <a:avLst/>
        </a:prstGeom>
        <a:solidFill>
          <a:srgbClr val="FFFFFF"/>
        </a:solidFill>
        <a:ln w="25400" cap="flat" cmpd="sng" algn="ctr">
          <a:solidFill>
            <a:srgbClr val="0073E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1" indent="-171450" algn="l" defTabSz="711200">
            <a:lnSpc>
              <a:spcPct val="90000"/>
            </a:lnSpc>
            <a:spcBef>
              <a:spcPct val="0"/>
            </a:spcBef>
            <a:spcAft>
              <a:spcPct val="15000"/>
            </a:spcAft>
            <a:buNone/>
          </a:pPr>
          <a:r>
            <a:rPr lang="en-US" sz="1600" b="0" kern="1200" dirty="0">
              <a:solidFill>
                <a:schemeClr val="tx1"/>
              </a:solidFill>
              <a:latin typeface="Arial" panose="020B0604020202020204" pitchFamily="34" charset="0"/>
              <a:ea typeface="+mn-ea"/>
              <a:cs typeface="Arial" panose="020B0604020202020204" pitchFamily="34" charset="0"/>
            </a:rPr>
            <a:t>Corporations under </a:t>
          </a:r>
          <a:r>
            <a:rPr lang="en-US" sz="1600" b="1" kern="1200" dirty="0">
              <a:solidFill>
                <a:schemeClr val="tx1"/>
              </a:solidFill>
              <a:latin typeface="Arial" panose="020B0604020202020204" pitchFamily="34" charset="0"/>
              <a:ea typeface="+mn-ea"/>
              <a:cs typeface="Arial" panose="020B0604020202020204" pitchFamily="34" charset="0"/>
            </a:rPr>
            <a:t>Part II of OCA</a:t>
          </a:r>
          <a:r>
            <a:rPr lang="en-US" sz="1600" b="0" kern="1200" dirty="0">
              <a:solidFill>
                <a:schemeClr val="tx1"/>
              </a:solidFill>
              <a:latin typeface="Arial" panose="020B0604020202020204" pitchFamily="34" charset="0"/>
              <a:ea typeface="+mn-ea"/>
              <a:cs typeface="Arial" panose="020B0604020202020204" pitchFamily="34" charset="0"/>
            </a:rPr>
            <a:t> have 5 years from October 19, 2021 to continue under the ONCA, the </a:t>
          </a:r>
          <a:r>
            <a:rPr lang="en-US" sz="1600" b="0" i="1" kern="1200" dirty="0">
              <a:solidFill>
                <a:schemeClr val="tx1"/>
              </a:solidFill>
              <a:latin typeface="Arial" panose="020B0604020202020204" pitchFamily="34" charset="0"/>
              <a:ea typeface="+mn-ea"/>
              <a:cs typeface="Arial" panose="020B0604020202020204" pitchFamily="34" charset="0"/>
            </a:rPr>
            <a:t>Co-Operative Corporations Act </a:t>
          </a:r>
          <a:r>
            <a:rPr lang="en-US" sz="1600" b="0" kern="1200" dirty="0">
              <a:solidFill>
                <a:schemeClr val="tx1"/>
              </a:solidFill>
              <a:latin typeface="Arial" panose="020B0604020202020204" pitchFamily="34" charset="0"/>
              <a:ea typeface="+mn-ea"/>
              <a:cs typeface="Arial" panose="020B0604020202020204" pitchFamily="34" charset="0"/>
            </a:rPr>
            <a:t>or the </a:t>
          </a:r>
          <a:r>
            <a:rPr lang="en-US" sz="1600" b="0" i="1" kern="1200" dirty="0">
              <a:solidFill>
                <a:schemeClr val="tx1"/>
              </a:solidFill>
              <a:latin typeface="Arial" panose="020B0604020202020204" pitchFamily="34" charset="0"/>
              <a:ea typeface="+mn-ea"/>
              <a:cs typeface="Arial" panose="020B0604020202020204" pitchFamily="34" charset="0"/>
            </a:rPr>
            <a:t>Ontario Business Corporations Act</a:t>
          </a:r>
          <a:endParaRPr lang="en-CA" sz="1600" i="1" kern="1200" dirty="0">
            <a:solidFill>
              <a:schemeClr val="tx1"/>
            </a:solidFill>
            <a:latin typeface="Arial" panose="020B0604020202020204" pitchFamily="34" charset="0"/>
            <a:cs typeface="Arial" panose="020B0604020202020204" pitchFamily="34" charset="0"/>
          </a:endParaRPr>
        </a:p>
      </dsp:txBody>
      <dsp:txXfrm>
        <a:off x="2558212" y="2699"/>
        <a:ext cx="5440681" cy="970200"/>
      </dsp:txXfrm>
    </dsp:sp>
    <dsp:sp modelId="{3BF651E6-1000-4A30-95A9-B52B2CE91E09}">
      <dsp:nvSpPr>
        <dsp:cNvPr id="0" name=""/>
        <dsp:cNvSpPr/>
      </dsp:nvSpPr>
      <dsp:spPr>
        <a:xfrm>
          <a:off x="0" y="1138841"/>
          <a:ext cx="2000250" cy="4241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Special Act corporations</a:t>
          </a:r>
          <a:endParaRPr lang="en-CA" sz="1600" kern="1200" dirty="0">
            <a:latin typeface="Arial" panose="020B0604020202020204" pitchFamily="34" charset="0"/>
            <a:cs typeface="Arial" panose="020B0604020202020204" pitchFamily="34" charset="0"/>
          </a:endParaRPr>
        </a:p>
      </dsp:txBody>
      <dsp:txXfrm>
        <a:off x="0" y="1138841"/>
        <a:ext cx="2000250" cy="424116"/>
      </dsp:txXfrm>
    </dsp:sp>
    <dsp:sp modelId="{4CB05928-2CC6-49A2-9678-4594B655CA87}">
      <dsp:nvSpPr>
        <dsp:cNvPr id="0" name=""/>
        <dsp:cNvSpPr/>
      </dsp:nvSpPr>
      <dsp:spPr>
        <a:xfrm>
          <a:off x="2133603" y="1095080"/>
          <a:ext cx="400050" cy="505119"/>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668045-2DF2-4B0B-BE80-BF87FA0E1555}">
      <dsp:nvSpPr>
        <dsp:cNvPr id="0" name=""/>
        <dsp:cNvSpPr/>
      </dsp:nvSpPr>
      <dsp:spPr>
        <a:xfrm>
          <a:off x="2560320" y="1073700"/>
          <a:ext cx="5440681" cy="554400"/>
        </a:xfrm>
        <a:prstGeom prst="rect">
          <a:avLst/>
        </a:prstGeom>
        <a:noFill/>
        <a:ln w="25400" cap="flat" cmpd="sng" algn="ctr">
          <a:solidFill>
            <a:srgbClr val="0073E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None/>
          </a:pPr>
          <a:r>
            <a:rPr lang="en-US" sz="1600" kern="1200" dirty="0">
              <a:solidFill>
                <a:schemeClr val="tx1"/>
              </a:solidFill>
              <a:latin typeface="Arial" panose="020B0604020202020204" pitchFamily="34" charset="0"/>
              <a:cs typeface="Arial" panose="020B0604020202020204" pitchFamily="34" charset="0"/>
            </a:rPr>
            <a:t>Need special case-by-case review</a:t>
          </a:r>
          <a:endParaRPr lang="en-CA" sz="1600" kern="1200" dirty="0">
            <a:solidFill>
              <a:schemeClr val="tx1"/>
            </a:solidFill>
            <a:latin typeface="Arial" panose="020B0604020202020204" pitchFamily="34" charset="0"/>
            <a:cs typeface="Arial" panose="020B0604020202020204" pitchFamily="34" charset="0"/>
          </a:endParaRPr>
        </a:p>
      </dsp:txBody>
      <dsp:txXfrm>
        <a:off x="2560320" y="1073700"/>
        <a:ext cx="5440681" cy="554400"/>
      </dsp:txXfrm>
    </dsp:sp>
    <dsp:sp modelId="{10942B90-369D-4A13-B342-0499E40E80D2}">
      <dsp:nvSpPr>
        <dsp:cNvPr id="0" name=""/>
        <dsp:cNvSpPr/>
      </dsp:nvSpPr>
      <dsp:spPr>
        <a:xfrm>
          <a:off x="0" y="1728900"/>
          <a:ext cx="2000250" cy="554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Corporations Sole</a:t>
          </a:r>
          <a:endParaRPr lang="en-CA" sz="1600" kern="1200" dirty="0">
            <a:latin typeface="Arial" panose="020B0604020202020204" pitchFamily="34" charset="0"/>
            <a:cs typeface="Arial" panose="020B0604020202020204" pitchFamily="34" charset="0"/>
          </a:endParaRPr>
        </a:p>
      </dsp:txBody>
      <dsp:txXfrm>
        <a:off x="0" y="1728900"/>
        <a:ext cx="2000250" cy="554400"/>
      </dsp:txXfrm>
    </dsp:sp>
    <dsp:sp modelId="{60AE070C-8B79-473B-ACFB-8DF28923C902}">
      <dsp:nvSpPr>
        <dsp:cNvPr id="0" name=""/>
        <dsp:cNvSpPr/>
      </dsp:nvSpPr>
      <dsp:spPr>
        <a:xfrm>
          <a:off x="2114552" y="1738305"/>
          <a:ext cx="397941" cy="503999"/>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B77518-C0FD-4E3D-8557-2E10CBDE69ED}">
      <dsp:nvSpPr>
        <dsp:cNvPr id="0" name=""/>
        <dsp:cNvSpPr/>
      </dsp:nvSpPr>
      <dsp:spPr>
        <a:xfrm>
          <a:off x="2558212" y="1728900"/>
          <a:ext cx="5440681" cy="554400"/>
        </a:xfrm>
        <a:prstGeom prst="rect">
          <a:avLst/>
        </a:prstGeom>
        <a:solidFill>
          <a:srgbClr val="FFFFFF"/>
        </a:solidFill>
        <a:ln w="25400" cap="flat" cmpd="sng" algn="ctr">
          <a:solidFill>
            <a:srgbClr val="0073E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0" tIns="60960" rIns="60960" bIns="60960" numCol="1" spcCol="1270" anchor="ctr" anchorCtr="0">
          <a:noAutofit/>
        </a:bodyPr>
        <a:lstStyle/>
        <a:p>
          <a:pPr marL="0" lvl="1" indent="-171450" algn="l" defTabSz="711200">
            <a:lnSpc>
              <a:spcPct val="90000"/>
            </a:lnSpc>
            <a:spcBef>
              <a:spcPct val="0"/>
            </a:spcBef>
            <a:spcAft>
              <a:spcPct val="15000"/>
            </a:spcAft>
            <a:buNone/>
          </a:pPr>
          <a:r>
            <a:rPr lang="en-US" sz="1600" b="0" kern="1200" dirty="0">
              <a:solidFill>
                <a:schemeClr val="tx1"/>
              </a:solidFill>
              <a:latin typeface="Arial" panose="020B0604020202020204" pitchFamily="34" charset="0"/>
              <a:ea typeface="+mn-ea"/>
              <a:cs typeface="Arial" panose="020B0604020202020204" pitchFamily="34" charset="0"/>
            </a:rPr>
            <a:t>ONCA does not apply except as prescribed (see O. Reg. 396/21)</a:t>
          </a:r>
          <a:endParaRPr lang="en-CA" sz="1600" kern="1200" dirty="0">
            <a:solidFill>
              <a:schemeClr val="tx1"/>
            </a:solidFill>
            <a:latin typeface="Arial" panose="020B0604020202020204" pitchFamily="34" charset="0"/>
            <a:cs typeface="Arial" panose="020B0604020202020204" pitchFamily="34" charset="0"/>
          </a:endParaRPr>
        </a:p>
      </dsp:txBody>
      <dsp:txXfrm>
        <a:off x="2558212" y="1728900"/>
        <a:ext cx="5440681" cy="5544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7B584-4831-4627-AE56-73979B869209}">
      <dsp:nvSpPr>
        <dsp:cNvPr id="0" name=""/>
        <dsp:cNvSpPr/>
      </dsp:nvSpPr>
      <dsp:spPr>
        <a:xfrm>
          <a:off x="0" y="1143501"/>
          <a:ext cx="83820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B4FFF4-5444-43DA-8653-9391E44C2056}">
      <dsp:nvSpPr>
        <dsp:cNvPr id="0" name=""/>
        <dsp:cNvSpPr/>
      </dsp:nvSpPr>
      <dsp:spPr>
        <a:xfrm>
          <a:off x="2179319" y="466893"/>
          <a:ext cx="6202680" cy="676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0" kern="1200" dirty="0">
              <a:solidFill>
                <a:srgbClr val="FF0000"/>
              </a:solidFill>
              <a:latin typeface="Algerian" panose="04020705040A02060702" pitchFamily="82" charset="0"/>
              <a:cs typeface="Arial" charset="0"/>
            </a:rPr>
            <a:t>Prepare new ONCA documents</a:t>
          </a:r>
          <a:endParaRPr lang="en-CA" sz="2000" kern="1200" dirty="0">
            <a:solidFill>
              <a:srgbClr val="FF0000"/>
            </a:solidFill>
            <a:latin typeface="Algerian" panose="04020705040A02060702" pitchFamily="82" charset="0"/>
          </a:endParaRPr>
        </a:p>
      </dsp:txBody>
      <dsp:txXfrm>
        <a:off x="2179319" y="466893"/>
        <a:ext cx="6202680" cy="676608"/>
      </dsp:txXfrm>
    </dsp:sp>
    <dsp:sp modelId="{1FB3EEED-1021-4F74-854C-A68E2A891220}">
      <dsp:nvSpPr>
        <dsp:cNvPr id="0" name=""/>
        <dsp:cNvSpPr/>
      </dsp:nvSpPr>
      <dsp:spPr>
        <a:xfrm>
          <a:off x="0" y="232811"/>
          <a:ext cx="2179320" cy="902660"/>
        </a:xfrm>
        <a:prstGeom prst="round2SameRect">
          <a:avLst>
            <a:gd name="adj1" fmla="val 16670"/>
            <a:gd name="adj2" fmla="val 0"/>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FF0000"/>
              </a:solidFill>
            </a:rPr>
            <a:t>5. Prepare </a:t>
          </a:r>
          <a:endParaRPr lang="en-CA" sz="2400" b="1" kern="1200" dirty="0">
            <a:solidFill>
              <a:srgbClr val="FF0000"/>
            </a:solidFill>
          </a:endParaRPr>
        </a:p>
      </dsp:txBody>
      <dsp:txXfrm>
        <a:off x="44072" y="276883"/>
        <a:ext cx="2091176" cy="858588"/>
      </dsp:txXfrm>
    </dsp:sp>
    <dsp:sp modelId="{7CC4EBE2-6B62-405A-8CA3-9E58DBBF467C}">
      <dsp:nvSpPr>
        <dsp:cNvPr id="0" name=""/>
        <dsp:cNvSpPr/>
      </dsp:nvSpPr>
      <dsp:spPr>
        <a:xfrm>
          <a:off x="0" y="1143499"/>
          <a:ext cx="8382000" cy="3409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452438" lvl="1" indent="-452438" algn="l" defTabSz="889000">
            <a:lnSpc>
              <a:spcPct val="95000"/>
            </a:lnSpc>
            <a:spcBef>
              <a:spcPct val="0"/>
            </a:spcBef>
            <a:spcAft>
              <a:spcPts val="0"/>
            </a:spcAft>
            <a:buChar char="•"/>
          </a:pPr>
          <a:r>
            <a:rPr lang="en-US" sz="1800" kern="1200" dirty="0">
              <a:solidFill>
                <a:schemeClr val="tx1"/>
              </a:solidFill>
              <a:latin typeface="Arial" panose="020B0604020202020204" pitchFamily="34" charset="0"/>
              <a:cs typeface="Arial" panose="020B0604020202020204" pitchFamily="34" charset="0"/>
            </a:rPr>
            <a:t>Prepare articles </a:t>
          </a:r>
          <a:r>
            <a:rPr lang="en-CA" sz="1800" b="0" kern="1200" dirty="0">
              <a:solidFill>
                <a:schemeClr val="tx1"/>
              </a:solidFill>
              <a:latin typeface="Arial" panose="020B0604020202020204" pitchFamily="34" charset="0"/>
              <a:cs typeface="Arial" panose="020B0604020202020204" pitchFamily="34" charset="0"/>
            </a:rPr>
            <a:t>of amendment</a:t>
          </a:r>
          <a:endParaRPr lang="en-CA" sz="1800" kern="1200" dirty="0">
            <a:solidFill>
              <a:schemeClr val="tx1"/>
            </a:solidFill>
            <a:latin typeface="Arial" panose="020B0604020202020204" pitchFamily="34" charset="0"/>
            <a:cs typeface="Arial" panose="020B0604020202020204" pitchFamily="34" charset="0"/>
          </a:endParaRPr>
        </a:p>
        <a:p>
          <a:pPr marL="893763" lvl="2" indent="-436563" algn="l" defTabSz="889000">
            <a:lnSpc>
              <a:spcPct val="95000"/>
            </a:lnSpc>
            <a:spcBef>
              <a:spcPct val="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ea typeface="+mn-ea"/>
              <a:cs typeface="Arial" panose="020B0604020202020204" pitchFamily="34" charset="0"/>
            </a:rPr>
            <a:t>To amend LP and SLPs</a:t>
          </a:r>
          <a:endParaRPr lang="en-CA" sz="1800" kern="1200" dirty="0">
            <a:solidFill>
              <a:schemeClr val="tx1"/>
            </a:solidFill>
            <a:latin typeface="Arial" panose="020B0604020202020204" pitchFamily="34" charset="0"/>
            <a:ea typeface="+mn-ea"/>
            <a:cs typeface="Arial" panose="020B0604020202020204" pitchFamily="34" charset="0"/>
          </a:endParaRPr>
        </a:p>
        <a:p>
          <a:pPr marL="893763" lvl="2" indent="-436563" algn="l" defTabSz="889000">
            <a:lnSpc>
              <a:spcPct val="95000"/>
            </a:lnSpc>
            <a:spcBef>
              <a:spcPct val="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ea typeface="+mn-ea"/>
              <a:cs typeface="Arial" panose="020B0604020202020204" pitchFamily="34" charset="0"/>
            </a:rPr>
            <a:t>To delete old provisions that no longer apply</a:t>
          </a:r>
          <a:endParaRPr lang="en-CA" sz="1800" kern="1200" dirty="0">
            <a:solidFill>
              <a:schemeClr val="tx1"/>
            </a:solidFill>
            <a:latin typeface="Arial" panose="020B0604020202020204" pitchFamily="34" charset="0"/>
            <a:ea typeface="+mn-ea"/>
            <a:cs typeface="Arial" panose="020B0604020202020204" pitchFamily="34" charset="0"/>
          </a:endParaRPr>
        </a:p>
        <a:p>
          <a:pPr marL="893763" lvl="2" indent="-436563" algn="l" defTabSz="889000">
            <a:lnSpc>
              <a:spcPct val="95000"/>
            </a:lnSpc>
            <a:spcBef>
              <a:spcPct val="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ea typeface="+mn-ea"/>
              <a:cs typeface="Arial" panose="020B0604020202020204" pitchFamily="34" charset="0"/>
            </a:rPr>
            <a:t>To add new provisions required under ONCA</a:t>
          </a:r>
          <a:endParaRPr lang="en-CA" sz="1800" kern="1200" dirty="0">
            <a:solidFill>
              <a:schemeClr val="tx1"/>
            </a:solidFill>
            <a:latin typeface="Arial" panose="020B0604020202020204" pitchFamily="34" charset="0"/>
            <a:ea typeface="+mn-ea"/>
            <a:cs typeface="Arial" panose="020B0604020202020204" pitchFamily="34" charset="0"/>
          </a:endParaRPr>
        </a:p>
        <a:p>
          <a:pPr marL="893763" lvl="2" indent="-436563" algn="l" defTabSz="889000">
            <a:lnSpc>
              <a:spcPct val="95000"/>
            </a:lnSpc>
            <a:spcBef>
              <a:spcPct val="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ea typeface="+mn-ea"/>
              <a:cs typeface="Arial" panose="020B0604020202020204" pitchFamily="34" charset="0"/>
            </a:rPr>
            <a:t>If want to update purposes, better to do it separately after ONCA transition (especially for registered charities) </a:t>
          </a:r>
          <a:endParaRPr lang="en-CA" sz="1800" kern="1200" dirty="0">
            <a:solidFill>
              <a:schemeClr val="tx1"/>
            </a:solidFill>
            <a:latin typeface="Arial" panose="020B0604020202020204" pitchFamily="34" charset="0"/>
            <a:ea typeface="+mn-ea"/>
            <a:cs typeface="Arial" panose="020B0604020202020204" pitchFamily="34" charset="0"/>
          </a:endParaRPr>
        </a:p>
        <a:p>
          <a:pPr marL="452438" lvl="1" indent="-452438" algn="l" defTabSz="889000">
            <a:lnSpc>
              <a:spcPct val="95000"/>
            </a:lnSpc>
            <a:spcBef>
              <a:spcPct val="0"/>
            </a:spcBef>
            <a:spcAft>
              <a:spcPts val="0"/>
            </a:spcAft>
            <a:buChar char="•"/>
          </a:pPr>
          <a:r>
            <a:rPr lang="en-CA" sz="1800" kern="1200" dirty="0">
              <a:solidFill>
                <a:schemeClr val="tx1"/>
              </a:solidFill>
              <a:latin typeface="Arial" panose="020B0604020202020204" pitchFamily="34" charset="0"/>
              <a:ea typeface="+mn-ea"/>
              <a:cs typeface="Arial" panose="020B0604020202020204" pitchFamily="34" charset="0"/>
            </a:rPr>
            <a:t>Consider consolidating in restated articles of incorporation</a:t>
          </a:r>
        </a:p>
        <a:p>
          <a:pPr marL="893763" lvl="2" indent="-436563" algn="l" defTabSz="889000">
            <a:lnSpc>
              <a:spcPct val="95000"/>
            </a:lnSpc>
            <a:spcBef>
              <a:spcPct val="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cs typeface="Arial" panose="020B0604020202020204" pitchFamily="34" charset="0"/>
            </a:rPr>
            <a:t>After filing articles </a:t>
          </a:r>
          <a:r>
            <a:rPr lang="en-CA" sz="1800" b="0" kern="1200" dirty="0">
              <a:solidFill>
                <a:schemeClr val="tx1"/>
              </a:solidFill>
              <a:latin typeface="Arial" panose="020B0604020202020204" pitchFamily="34" charset="0"/>
              <a:cs typeface="Arial" panose="020B0604020202020204" pitchFamily="34" charset="0"/>
            </a:rPr>
            <a:t>of amendment =&gt; </a:t>
          </a:r>
          <a:r>
            <a:rPr lang="en-US" sz="1800" kern="1200" dirty="0">
              <a:solidFill>
                <a:schemeClr val="tx1"/>
              </a:solidFill>
              <a:latin typeface="Arial" panose="020B0604020202020204" pitchFamily="34" charset="0"/>
              <a:ea typeface="+mn-ea"/>
              <a:cs typeface="Arial" panose="020B0604020202020204" pitchFamily="34" charset="0"/>
            </a:rPr>
            <a:t>LP and SLPs continue to have effect, as amended by </a:t>
          </a:r>
          <a:r>
            <a:rPr lang="en-US" sz="1800" kern="1200" dirty="0">
              <a:solidFill>
                <a:schemeClr val="tx1"/>
              </a:solidFill>
              <a:latin typeface="Arial" panose="020B0604020202020204" pitchFamily="34" charset="0"/>
              <a:cs typeface="Arial" panose="020B0604020202020204" pitchFamily="34" charset="0"/>
            </a:rPr>
            <a:t>articles </a:t>
          </a:r>
          <a:r>
            <a:rPr lang="en-CA" sz="1800" b="0" kern="1200" dirty="0">
              <a:solidFill>
                <a:schemeClr val="tx1"/>
              </a:solidFill>
              <a:latin typeface="Arial" panose="020B0604020202020204" pitchFamily="34" charset="0"/>
              <a:cs typeface="Arial" panose="020B0604020202020204" pitchFamily="34" charset="0"/>
            </a:rPr>
            <a:t>of amendment</a:t>
          </a:r>
          <a:endParaRPr lang="en-CA" sz="1800" kern="1200" dirty="0">
            <a:solidFill>
              <a:schemeClr val="tx1"/>
            </a:solidFill>
            <a:latin typeface="Arial" panose="020B0604020202020204" pitchFamily="34" charset="0"/>
            <a:cs typeface="Arial" panose="020B0604020202020204" pitchFamily="34" charset="0"/>
          </a:endParaRPr>
        </a:p>
        <a:p>
          <a:pPr marL="893763" lvl="2" indent="-436563" algn="l" defTabSz="889000">
            <a:lnSpc>
              <a:spcPct val="95000"/>
            </a:lnSpc>
            <a:spcBef>
              <a:spcPct val="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cs typeface="Arial" panose="020B0604020202020204" pitchFamily="34" charset="0"/>
            </a:rPr>
            <a:t>Have to flip back and forth through LP, SLP, articles </a:t>
          </a:r>
          <a:r>
            <a:rPr lang="en-CA" sz="1800" b="0" kern="1200" dirty="0">
              <a:solidFill>
                <a:schemeClr val="tx1"/>
              </a:solidFill>
              <a:latin typeface="Arial" panose="020B0604020202020204" pitchFamily="34" charset="0"/>
              <a:cs typeface="Arial" panose="020B0604020202020204" pitchFamily="34" charset="0"/>
            </a:rPr>
            <a:t>of amendment</a:t>
          </a:r>
          <a:r>
            <a:rPr lang="en-US" sz="1800" kern="1200" dirty="0">
              <a:solidFill>
                <a:schemeClr val="tx1"/>
              </a:solidFill>
              <a:latin typeface="Arial" panose="020B0604020202020204" pitchFamily="34" charset="0"/>
              <a:cs typeface="Arial" panose="020B0604020202020204" pitchFamily="34" charset="0"/>
            </a:rPr>
            <a:t> to see which provisions take precedence  </a:t>
          </a:r>
          <a:endParaRPr lang="en-CA" sz="1800" kern="1200" dirty="0">
            <a:solidFill>
              <a:schemeClr val="tx1"/>
            </a:solidFill>
            <a:latin typeface="Arial" panose="020B0604020202020204" pitchFamily="34" charset="0"/>
            <a:cs typeface="Arial" panose="020B0604020202020204" pitchFamily="34" charset="0"/>
          </a:endParaRPr>
        </a:p>
        <a:p>
          <a:pPr marL="893763" lvl="2" indent="-436563" algn="l" defTabSz="889000">
            <a:lnSpc>
              <a:spcPct val="95000"/>
            </a:lnSpc>
            <a:spcBef>
              <a:spcPct val="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cs typeface="Arial" panose="020B0604020202020204" pitchFamily="34" charset="0"/>
            </a:rPr>
            <a:t>Can file restated articles of incorporation to consolidate</a:t>
          </a:r>
          <a:endParaRPr lang="en-CA" sz="1800" kern="1200" dirty="0">
            <a:solidFill>
              <a:schemeClr val="tx1"/>
            </a:solidFill>
            <a:latin typeface="Arial" panose="020B0604020202020204" pitchFamily="34" charset="0"/>
            <a:cs typeface="Arial" panose="020B0604020202020204" pitchFamily="34" charset="0"/>
          </a:endParaRPr>
        </a:p>
        <a:p>
          <a:pPr marL="893763" lvl="2" indent="-436563" algn="l" defTabSz="889000">
            <a:lnSpc>
              <a:spcPct val="95000"/>
            </a:lnSpc>
            <a:spcBef>
              <a:spcPct val="0"/>
            </a:spcBef>
            <a:spcAft>
              <a:spcPts val="0"/>
            </a:spcAft>
            <a:buFont typeface="Arial" panose="020B0604020202020204" pitchFamily="34" charset="0"/>
            <a:buChar char="‒"/>
          </a:pPr>
          <a:r>
            <a:rPr lang="en-US" sz="1800" kern="1200" dirty="0">
              <a:solidFill>
                <a:schemeClr val="tx1"/>
              </a:solidFill>
              <a:latin typeface="Arial" panose="020B0604020202020204" pitchFamily="34" charset="0"/>
              <a:cs typeface="Arial" panose="020B0604020202020204" pitchFamily="34" charset="0"/>
            </a:rPr>
            <a:t>When filing restated articles, certain special provisions will automatically be inserted depending on if the corporation has charitable proposes  </a:t>
          </a:r>
          <a:endParaRPr lang="en-CA" sz="1800" kern="1200" dirty="0">
            <a:solidFill>
              <a:schemeClr val="tx1"/>
            </a:solidFill>
            <a:latin typeface="Arial" panose="020B0604020202020204" pitchFamily="34" charset="0"/>
            <a:cs typeface="Arial" panose="020B0604020202020204" pitchFamily="34" charset="0"/>
          </a:endParaRPr>
        </a:p>
        <a:p>
          <a:pPr marL="893763" lvl="2" indent="-436563" algn="l" defTabSz="889000">
            <a:lnSpc>
              <a:spcPct val="90000"/>
            </a:lnSpc>
            <a:spcBef>
              <a:spcPct val="0"/>
            </a:spcBef>
            <a:spcAft>
              <a:spcPts val="0"/>
            </a:spcAft>
            <a:buFont typeface="Arial" panose="020B0604020202020204" pitchFamily="34" charset="0"/>
            <a:buChar char="‒"/>
          </a:pPr>
          <a:endParaRPr lang="en-CA" sz="1800" kern="1200" dirty="0">
            <a:solidFill>
              <a:schemeClr val="tx1"/>
            </a:solidFill>
            <a:latin typeface="Arial" panose="020B0604020202020204" pitchFamily="34" charset="0"/>
            <a:cs typeface="Arial" panose="020B0604020202020204" pitchFamily="34" charset="0"/>
          </a:endParaRPr>
        </a:p>
        <a:p>
          <a:pPr marL="228600" lvl="1" indent="0" algn="l" defTabSz="889000">
            <a:lnSpc>
              <a:spcPct val="90000"/>
            </a:lnSpc>
            <a:spcBef>
              <a:spcPct val="0"/>
            </a:spcBef>
            <a:spcAft>
              <a:spcPts val="0"/>
            </a:spcAft>
            <a:buChar char="•"/>
          </a:pPr>
          <a:endParaRPr lang="en-CA" sz="1800" kern="1200" dirty="0">
            <a:latin typeface="Arial" panose="020B0604020202020204" pitchFamily="34" charset="0"/>
            <a:cs typeface="Arial" panose="020B0604020202020204" pitchFamily="34" charset="0"/>
          </a:endParaRPr>
        </a:p>
      </dsp:txBody>
      <dsp:txXfrm>
        <a:off x="0" y="1143499"/>
        <a:ext cx="8382000" cy="340909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7B584-4831-4627-AE56-73979B869209}">
      <dsp:nvSpPr>
        <dsp:cNvPr id="0" name=""/>
        <dsp:cNvSpPr/>
      </dsp:nvSpPr>
      <dsp:spPr>
        <a:xfrm>
          <a:off x="0" y="1009436"/>
          <a:ext cx="83820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B4FFF4-5444-43DA-8653-9391E44C2056}">
      <dsp:nvSpPr>
        <dsp:cNvPr id="0" name=""/>
        <dsp:cNvSpPr/>
      </dsp:nvSpPr>
      <dsp:spPr>
        <a:xfrm>
          <a:off x="2179319" y="1202"/>
          <a:ext cx="6202680" cy="1008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0" kern="1200" dirty="0">
              <a:solidFill>
                <a:srgbClr val="FF0000"/>
              </a:solidFill>
              <a:latin typeface="Algerian" panose="04020705040A02060702" pitchFamily="82" charset="0"/>
              <a:cs typeface="Arial" charset="0"/>
            </a:rPr>
            <a:t>Prepare new ONCA documents (cont’d)</a:t>
          </a:r>
          <a:endParaRPr lang="en-CA" sz="2000" kern="1200" dirty="0">
            <a:solidFill>
              <a:srgbClr val="FF0000"/>
            </a:solidFill>
            <a:latin typeface="Algerian" panose="04020705040A02060702" pitchFamily="82" charset="0"/>
          </a:endParaRPr>
        </a:p>
      </dsp:txBody>
      <dsp:txXfrm>
        <a:off x="2179319" y="1202"/>
        <a:ext cx="6202680" cy="1008234"/>
      </dsp:txXfrm>
    </dsp:sp>
    <dsp:sp modelId="{1FB3EEED-1021-4F74-854C-A68E2A891220}">
      <dsp:nvSpPr>
        <dsp:cNvPr id="0" name=""/>
        <dsp:cNvSpPr/>
      </dsp:nvSpPr>
      <dsp:spPr>
        <a:xfrm>
          <a:off x="0" y="90940"/>
          <a:ext cx="2179320" cy="900000"/>
        </a:xfrm>
        <a:prstGeom prst="round2SameRect">
          <a:avLst>
            <a:gd name="adj1" fmla="val 16670"/>
            <a:gd name="adj2" fmla="val 0"/>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FF0000"/>
              </a:solidFill>
            </a:rPr>
            <a:t>5. Prepare (cont’d) </a:t>
          </a:r>
          <a:endParaRPr lang="en-CA" sz="2400" b="1" kern="1200" dirty="0">
            <a:solidFill>
              <a:srgbClr val="FF0000"/>
            </a:solidFill>
          </a:endParaRPr>
        </a:p>
      </dsp:txBody>
      <dsp:txXfrm>
        <a:off x="43942" y="134882"/>
        <a:ext cx="2091436" cy="856058"/>
      </dsp:txXfrm>
    </dsp:sp>
    <dsp:sp modelId="{7CC4EBE2-6B62-405A-8CA3-9E58DBBF467C}">
      <dsp:nvSpPr>
        <dsp:cNvPr id="0" name=""/>
        <dsp:cNvSpPr/>
      </dsp:nvSpPr>
      <dsp:spPr>
        <a:xfrm>
          <a:off x="0" y="1010639"/>
          <a:ext cx="8382000" cy="3027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452438" lvl="1" indent="-452438" algn="l" defTabSz="889000">
            <a:lnSpc>
              <a:spcPct val="90000"/>
            </a:lnSpc>
            <a:spcBef>
              <a:spcPct val="0"/>
            </a:spcBef>
            <a:spcAft>
              <a:spcPct val="15000"/>
            </a:spcAft>
            <a:buChar char="•"/>
          </a:pPr>
          <a:r>
            <a:rPr lang="en-US" sz="1800" kern="1200" dirty="0">
              <a:solidFill>
                <a:srgbClr val="000000">
                  <a:hueOff val="0"/>
                  <a:satOff val="0"/>
                  <a:lumOff val="0"/>
                  <a:alphaOff val="0"/>
                </a:srgbClr>
              </a:solidFill>
              <a:latin typeface="Arial" panose="020B0604020202020204" pitchFamily="34" charset="0"/>
              <a:ea typeface="+mn-ea"/>
              <a:cs typeface="Arial" panose="020B0604020202020204" pitchFamily="34" charset="0"/>
            </a:rPr>
            <a:t>Prepare ONCA-compliant by-law </a:t>
          </a:r>
          <a:endParaRPr lang="en-CA" sz="2000" kern="1200" dirty="0">
            <a:latin typeface="Arial" panose="020B0604020202020204" pitchFamily="34" charset="0"/>
            <a:cs typeface="Arial" panose="020B0604020202020204" pitchFamily="34" charset="0"/>
          </a:endParaRPr>
        </a:p>
        <a:p>
          <a:pPr marL="893763" lvl="2" indent="-436563" algn="l" defTabSz="889000">
            <a:lnSpc>
              <a:spcPct val="100000"/>
            </a:lnSpc>
            <a:spcBef>
              <a:spcPct val="0"/>
            </a:spcBef>
            <a:spcAft>
              <a:spcPts val="0"/>
            </a:spcAft>
            <a:buFont typeface="Arial" panose="020B0604020202020204" pitchFamily="34" charset="0"/>
            <a:buChar char="‒"/>
          </a:pPr>
          <a:r>
            <a:rPr lang="en-US" sz="1800" kern="1200" dirty="0">
              <a:latin typeface="Arial" panose="020B0604020202020204" pitchFamily="34" charset="0"/>
              <a:cs typeface="Arial" panose="020B0604020202020204" pitchFamily="34" charset="0"/>
            </a:rPr>
            <a:t>By-law will need to be replaced or substantially revised because the ONCA is very different from OCA </a:t>
          </a:r>
          <a:endParaRPr lang="en-CA" sz="1800" kern="120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a:p>
          <a:pPr marL="893763" lvl="2" indent="-436563" algn="l" defTabSz="889000">
            <a:lnSpc>
              <a:spcPct val="100000"/>
            </a:lnSpc>
            <a:spcBef>
              <a:spcPct val="0"/>
            </a:spcBef>
            <a:spcAft>
              <a:spcPts val="0"/>
            </a:spcAft>
            <a:buFont typeface="Arial" panose="020B0604020202020204" pitchFamily="34" charset="0"/>
            <a:buChar char="‒"/>
          </a:pPr>
          <a:r>
            <a:rPr lang="en-US" sz="1800" kern="1200" dirty="0">
              <a:latin typeface="Arial" panose="020B0604020202020204" pitchFamily="34" charset="0"/>
              <a:cs typeface="Arial" panose="020B0604020202020204" pitchFamily="34" charset="0"/>
            </a:rPr>
            <a:t>OCA contained very few rules, ONCA provides many detailed rules</a:t>
          </a:r>
          <a:endParaRPr lang="en-CA" sz="1800" kern="1200" dirty="0">
            <a:latin typeface="Arial" panose="020B0604020202020204" pitchFamily="34" charset="0"/>
            <a:cs typeface="Arial" panose="020B0604020202020204" pitchFamily="34" charset="0"/>
          </a:endParaRPr>
        </a:p>
        <a:p>
          <a:pPr marL="893763" lvl="2" indent="-436563" algn="l" defTabSz="889000">
            <a:lnSpc>
              <a:spcPct val="100000"/>
            </a:lnSpc>
            <a:spcBef>
              <a:spcPct val="0"/>
            </a:spcBef>
            <a:spcAft>
              <a:spcPts val="0"/>
            </a:spcAft>
            <a:buFont typeface="Arial" panose="020B0604020202020204" pitchFamily="34" charset="0"/>
            <a:buChar char="‒"/>
          </a:pPr>
          <a:r>
            <a:rPr lang="en-US" sz="1800" kern="1200" dirty="0">
              <a:latin typeface="Arial" panose="020B0604020202020204" pitchFamily="34" charset="0"/>
              <a:cs typeface="Arial" panose="020B0604020202020204" pitchFamily="34" charset="0"/>
            </a:rPr>
            <a:t>Generally easier to start with fresh ONCA by-law than to amend current by-law</a:t>
          </a:r>
          <a:endParaRPr lang="en-CA" sz="1800" kern="1200" dirty="0">
            <a:latin typeface="Arial" panose="020B0604020202020204" pitchFamily="34" charset="0"/>
            <a:cs typeface="Arial" panose="020B0604020202020204" pitchFamily="34" charset="0"/>
          </a:endParaRPr>
        </a:p>
        <a:p>
          <a:pPr marL="893763" lvl="2" indent="-436563" algn="l" defTabSz="889000">
            <a:lnSpc>
              <a:spcPct val="100000"/>
            </a:lnSpc>
            <a:spcBef>
              <a:spcPct val="0"/>
            </a:spcBef>
            <a:spcAft>
              <a:spcPts val="0"/>
            </a:spcAft>
            <a:buFont typeface="Arial" panose="020B0604020202020204" pitchFamily="34" charset="0"/>
            <a:buChar char="‒"/>
          </a:pPr>
          <a:r>
            <a:rPr lang="en-US" sz="1800" kern="1200" dirty="0">
              <a:latin typeface="Arial" panose="020B0604020202020204" pitchFamily="34" charset="0"/>
              <a:cs typeface="Arial" panose="020B0604020202020204" pitchFamily="34" charset="0"/>
            </a:rPr>
            <a:t>Some changes may require detailed consideration and consultation with members</a:t>
          </a:r>
          <a:endParaRPr lang="en-CA" sz="1800" kern="1200" dirty="0">
            <a:latin typeface="Arial" panose="020B0604020202020204" pitchFamily="34" charset="0"/>
            <a:cs typeface="Arial" panose="020B0604020202020204" pitchFamily="34" charset="0"/>
          </a:endParaRPr>
        </a:p>
        <a:p>
          <a:pPr marL="893763" lvl="2" indent="-436563" algn="l" defTabSz="889000">
            <a:lnSpc>
              <a:spcPct val="100000"/>
            </a:lnSpc>
            <a:spcBef>
              <a:spcPct val="0"/>
            </a:spcBef>
            <a:spcAft>
              <a:spcPts val="0"/>
            </a:spcAft>
            <a:buFont typeface="Arial" panose="020B0604020202020204" pitchFamily="34" charset="0"/>
            <a:buChar char="‒"/>
          </a:pPr>
          <a:r>
            <a:rPr lang="en-US" sz="1800" kern="1200" dirty="0">
              <a:latin typeface="Arial" panose="020B0604020202020204" pitchFamily="34" charset="0"/>
              <a:cs typeface="Arial" panose="020B0604020202020204" pitchFamily="34" charset="0"/>
            </a:rPr>
            <a:t>Some changes may only be administrative </a:t>
          </a:r>
          <a:endParaRPr lang="en-CA" sz="1800" kern="1200" dirty="0">
            <a:latin typeface="Arial" panose="020B0604020202020204" pitchFamily="34" charset="0"/>
            <a:cs typeface="Arial" panose="020B0604020202020204" pitchFamily="34" charset="0"/>
          </a:endParaRPr>
        </a:p>
        <a:p>
          <a:pPr marL="228600" lvl="1" indent="0" algn="l" defTabSz="889000">
            <a:lnSpc>
              <a:spcPct val="90000"/>
            </a:lnSpc>
            <a:spcBef>
              <a:spcPct val="0"/>
            </a:spcBef>
            <a:spcAft>
              <a:spcPct val="15000"/>
            </a:spcAft>
            <a:buChar char="•"/>
          </a:pPr>
          <a:endParaRPr lang="en-CA" sz="2000" kern="1200" dirty="0">
            <a:latin typeface="Arial" panose="020B0604020202020204" pitchFamily="34" charset="0"/>
            <a:cs typeface="Arial" panose="020B0604020202020204" pitchFamily="34" charset="0"/>
          </a:endParaRPr>
        </a:p>
      </dsp:txBody>
      <dsp:txXfrm>
        <a:off x="0" y="1010639"/>
        <a:ext cx="8382000" cy="30279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9CA0D-8E8A-4640-BD99-2B1106365839}">
      <dsp:nvSpPr>
        <dsp:cNvPr id="0" name=""/>
        <dsp:cNvSpPr/>
      </dsp:nvSpPr>
      <dsp:spPr>
        <a:xfrm>
          <a:off x="0" y="1107618"/>
          <a:ext cx="86106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6F25C3-87F6-4F03-9EFF-3CEB3D7E744C}">
      <dsp:nvSpPr>
        <dsp:cNvPr id="0" name=""/>
        <dsp:cNvSpPr/>
      </dsp:nvSpPr>
      <dsp:spPr>
        <a:xfrm>
          <a:off x="2238755" y="168495"/>
          <a:ext cx="6371844" cy="968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0" kern="1200" dirty="0">
              <a:solidFill>
                <a:srgbClr val="FF0000"/>
              </a:solidFill>
              <a:latin typeface="Algerian" panose="04020705040A02060702" pitchFamily="82" charset="0"/>
              <a:cs typeface="Arial" charset="0"/>
            </a:rPr>
            <a:t>Approval and filings</a:t>
          </a:r>
          <a:endParaRPr lang="en-CA" sz="2000" kern="1200" dirty="0">
            <a:solidFill>
              <a:srgbClr val="FF0000"/>
            </a:solidFill>
            <a:latin typeface="Algerian" panose="04020705040A02060702" pitchFamily="82" charset="0"/>
          </a:endParaRPr>
        </a:p>
      </dsp:txBody>
      <dsp:txXfrm>
        <a:off x="2238755" y="168495"/>
        <a:ext cx="6371844" cy="968871"/>
      </dsp:txXfrm>
    </dsp:sp>
    <dsp:sp modelId="{AD418A50-7A18-4809-B159-4C95B7C8E127}">
      <dsp:nvSpPr>
        <dsp:cNvPr id="0" name=""/>
        <dsp:cNvSpPr/>
      </dsp:nvSpPr>
      <dsp:spPr>
        <a:xfrm>
          <a:off x="0" y="219098"/>
          <a:ext cx="2177996" cy="879333"/>
        </a:xfrm>
        <a:prstGeom prst="round2SameRect">
          <a:avLst>
            <a:gd name="adj1" fmla="val 16670"/>
            <a:gd name="adj2" fmla="val 0"/>
          </a:avLst>
        </a:prstGeom>
        <a:solidFill>
          <a:srgbClr val="FFFF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90488" lvl="0" indent="-90488" algn="ctr" defTabSz="1066800">
            <a:lnSpc>
              <a:spcPct val="90000"/>
            </a:lnSpc>
            <a:spcBef>
              <a:spcPct val="0"/>
            </a:spcBef>
            <a:spcAft>
              <a:spcPct val="35000"/>
            </a:spcAft>
            <a:buNone/>
          </a:pPr>
          <a:r>
            <a:rPr lang="en-US" sz="2400" b="1" kern="1200" dirty="0">
              <a:solidFill>
                <a:srgbClr val="FF0000"/>
              </a:solidFill>
            </a:rPr>
            <a:t>6.  Approve &amp; File </a:t>
          </a:r>
          <a:endParaRPr lang="en-CA" sz="2400" b="1" kern="1200" dirty="0">
            <a:solidFill>
              <a:srgbClr val="FF0000"/>
            </a:solidFill>
          </a:endParaRPr>
        </a:p>
      </dsp:txBody>
      <dsp:txXfrm>
        <a:off x="42933" y="262031"/>
        <a:ext cx="2092130" cy="836400"/>
      </dsp:txXfrm>
    </dsp:sp>
    <dsp:sp modelId="{2CF53C9F-A31D-420E-A4CF-A516855D5D46}">
      <dsp:nvSpPr>
        <dsp:cNvPr id="0" name=""/>
        <dsp:cNvSpPr/>
      </dsp:nvSpPr>
      <dsp:spPr>
        <a:xfrm>
          <a:off x="0" y="1098710"/>
          <a:ext cx="8610600" cy="2283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542925" lvl="1" indent="-452438" algn="l" defTabSz="800100">
            <a:lnSpc>
              <a:spcPct val="100000"/>
            </a:lnSpc>
            <a:spcBef>
              <a:spcPct val="0"/>
            </a:spcBef>
            <a:spcAft>
              <a:spcPct val="15000"/>
            </a:spcAft>
            <a:buChar char="•"/>
          </a:pPr>
          <a:r>
            <a:rPr lang="en-US" sz="1800" b="0" kern="1200" dirty="0">
              <a:latin typeface="Arial" charset="0"/>
              <a:cs typeface="Arial" charset="0"/>
            </a:rPr>
            <a:t>Board and members to adopt articles and by-law</a:t>
          </a:r>
        </a:p>
        <a:p>
          <a:pPr marL="542925" lvl="1" indent="-452438" algn="l" defTabSz="800100">
            <a:lnSpc>
              <a:spcPct val="100000"/>
            </a:lnSpc>
            <a:spcBef>
              <a:spcPct val="0"/>
            </a:spcBef>
            <a:spcAft>
              <a:spcPct val="15000"/>
            </a:spcAft>
            <a:buChar char="•"/>
          </a:pPr>
          <a:r>
            <a:rPr lang="en-US" sz="1800" b="0" kern="1200" dirty="0">
              <a:latin typeface="Arial" charset="0"/>
              <a:cs typeface="Arial" charset="0"/>
            </a:rPr>
            <a:t>Need special resolution of members to approve articles of amendment (</a:t>
          </a:r>
          <a:r>
            <a:rPr lang="en-US" sz="1800" b="0" i="1" kern="1200" dirty="0">
              <a:latin typeface="Arial" charset="0"/>
              <a:cs typeface="Arial" charset="0"/>
            </a:rPr>
            <a:t>i.e</a:t>
          </a:r>
          <a:r>
            <a:rPr lang="en-US" sz="1800" b="0" kern="1200" dirty="0">
              <a:latin typeface="Arial" charset="0"/>
              <a:cs typeface="Arial" charset="0"/>
            </a:rPr>
            <a:t>., 2/3 of votes cast) – May also need consent of PGT if registered charity</a:t>
          </a:r>
        </a:p>
        <a:p>
          <a:pPr marL="542925" lvl="1" indent="-452438" algn="l" defTabSz="800100">
            <a:lnSpc>
              <a:spcPct val="100000"/>
            </a:lnSpc>
            <a:spcBef>
              <a:spcPct val="0"/>
            </a:spcBef>
            <a:spcAft>
              <a:spcPct val="15000"/>
            </a:spcAft>
            <a:buChar char="•"/>
          </a:pPr>
          <a:r>
            <a:rPr lang="en-US" sz="1800" b="0" kern="1200" dirty="0">
              <a:latin typeface="Arial" charset="0"/>
              <a:cs typeface="Arial" charset="0"/>
            </a:rPr>
            <a:t>File articles of amendment with the Ministry (but not by-laws), Ministry will issue certificate of amendment </a:t>
          </a:r>
        </a:p>
        <a:p>
          <a:pPr marL="542925" lvl="1" indent="-452438" algn="l" defTabSz="800100">
            <a:lnSpc>
              <a:spcPct val="100000"/>
            </a:lnSpc>
            <a:spcBef>
              <a:spcPct val="0"/>
            </a:spcBef>
            <a:spcAft>
              <a:spcPct val="15000"/>
            </a:spcAft>
            <a:buChar char="•"/>
          </a:pPr>
          <a:r>
            <a:rPr lang="en-US" sz="1800" b="0" kern="1200" dirty="0">
              <a:latin typeface="Arial" charset="0"/>
              <a:cs typeface="Arial" charset="0"/>
            </a:rPr>
            <a:t>If file restated articles - Ministry will issue certificate of restated articles of incorporation</a:t>
          </a:r>
        </a:p>
        <a:p>
          <a:pPr marL="542925" lvl="1" indent="-452438" algn="l" defTabSz="800100">
            <a:lnSpc>
              <a:spcPct val="100000"/>
            </a:lnSpc>
            <a:spcBef>
              <a:spcPct val="0"/>
            </a:spcBef>
            <a:spcAft>
              <a:spcPct val="15000"/>
            </a:spcAft>
            <a:buChar char="•"/>
          </a:pPr>
          <a:r>
            <a:rPr lang="en-US" sz="1800" b="0" kern="1200" dirty="0">
              <a:latin typeface="Arial" charset="0"/>
              <a:cs typeface="Arial" charset="0"/>
            </a:rPr>
            <a:t>Registered charities - file articles of amendment and new by-law with Canada Revenue Agency, Charities Directorate</a:t>
          </a:r>
        </a:p>
        <a:p>
          <a:pPr marL="542925" lvl="1" indent="-452438" algn="l" defTabSz="800100">
            <a:lnSpc>
              <a:spcPct val="100000"/>
            </a:lnSpc>
            <a:spcBef>
              <a:spcPct val="0"/>
            </a:spcBef>
            <a:spcAft>
              <a:spcPct val="15000"/>
            </a:spcAft>
            <a:buChar char="•"/>
          </a:pPr>
          <a:r>
            <a:rPr lang="en-US" sz="1800" b="0" kern="1200" dirty="0">
              <a:latin typeface="Arial" charset="0"/>
              <a:cs typeface="Arial" charset="0"/>
            </a:rPr>
            <a:t>May require other filings – </a:t>
          </a:r>
          <a:r>
            <a:rPr lang="en-US" sz="1800" b="0" i="1" kern="1200" dirty="0">
              <a:latin typeface="Arial" charset="0"/>
              <a:cs typeface="Arial" charset="0"/>
            </a:rPr>
            <a:t>e.g.</a:t>
          </a:r>
          <a:r>
            <a:rPr lang="en-US" sz="1800" b="0" kern="1200" dirty="0">
              <a:latin typeface="Arial" charset="0"/>
              <a:cs typeface="Arial" charset="0"/>
            </a:rPr>
            <a:t>, funders, umbrella organizations</a:t>
          </a:r>
          <a:endParaRPr lang="en-CA" sz="1800" b="0" kern="1200" dirty="0">
            <a:latin typeface="Arial" charset="0"/>
            <a:cs typeface="Arial" charset="0"/>
          </a:endParaRPr>
        </a:p>
        <a:p>
          <a:pPr marL="542925" lvl="1" indent="-452438" algn="l" defTabSz="800100">
            <a:lnSpc>
              <a:spcPct val="100000"/>
            </a:lnSpc>
            <a:spcBef>
              <a:spcPct val="0"/>
            </a:spcBef>
            <a:spcAft>
              <a:spcPct val="15000"/>
            </a:spcAft>
            <a:buChar char="•"/>
          </a:pPr>
          <a:r>
            <a:rPr lang="en-US" sz="1800" b="0" kern="1200" dirty="0">
              <a:latin typeface="Arial" charset="0"/>
              <a:cs typeface="Arial" charset="0"/>
            </a:rPr>
            <a:t>Update corporate records </a:t>
          </a:r>
          <a:endParaRPr lang="en-CA" sz="1800" b="0" kern="1200" dirty="0">
            <a:latin typeface="Arial" charset="0"/>
            <a:cs typeface="Arial" charset="0"/>
          </a:endParaRPr>
        </a:p>
        <a:p>
          <a:pPr marL="542925" lvl="1" indent="-452438" algn="l" defTabSz="800100">
            <a:lnSpc>
              <a:spcPct val="100000"/>
            </a:lnSpc>
            <a:spcBef>
              <a:spcPct val="0"/>
            </a:spcBef>
            <a:spcAft>
              <a:spcPct val="15000"/>
            </a:spcAft>
            <a:buChar char="•"/>
          </a:pPr>
          <a:r>
            <a:rPr lang="en-US" sz="1800" b="0" kern="1200" dirty="0">
              <a:latin typeface="Arial" charset="0"/>
              <a:cs typeface="Arial" charset="0"/>
            </a:rPr>
            <a:t>Board, staff and volunteer training</a:t>
          </a:r>
          <a:endParaRPr lang="en-CA" sz="1800" b="0" kern="1200" dirty="0">
            <a:latin typeface="Arial" charset="0"/>
            <a:cs typeface="Arial" charset="0"/>
          </a:endParaRPr>
        </a:p>
        <a:p>
          <a:pPr marL="228600" lvl="1" indent="0" algn="l" defTabSz="889000">
            <a:lnSpc>
              <a:spcPct val="90000"/>
            </a:lnSpc>
            <a:spcBef>
              <a:spcPct val="0"/>
            </a:spcBef>
            <a:spcAft>
              <a:spcPct val="15000"/>
            </a:spcAft>
            <a:buChar char="•"/>
          </a:pPr>
          <a:endParaRPr lang="en-CA" sz="2000" kern="1200" dirty="0"/>
        </a:p>
        <a:p>
          <a:pPr marL="228600" lvl="1" indent="0" algn="l" defTabSz="889000">
            <a:lnSpc>
              <a:spcPct val="90000"/>
            </a:lnSpc>
            <a:spcBef>
              <a:spcPct val="0"/>
            </a:spcBef>
            <a:spcAft>
              <a:spcPct val="15000"/>
            </a:spcAft>
            <a:buChar char="•"/>
          </a:pPr>
          <a:endParaRPr lang="en-CA" sz="2000" kern="1200" dirty="0"/>
        </a:p>
      </dsp:txBody>
      <dsp:txXfrm>
        <a:off x="0" y="1098710"/>
        <a:ext cx="8610600" cy="228388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8C700B-B9AA-4990-8EB5-D72DE7F10198}">
      <dsp:nvSpPr>
        <dsp:cNvPr id="0" name=""/>
        <dsp:cNvSpPr/>
      </dsp:nvSpPr>
      <dsp:spPr>
        <a:xfrm>
          <a:off x="2912113" y="2013732"/>
          <a:ext cx="1490972" cy="1490972"/>
        </a:xfrm>
        <a:prstGeom prst="ellipse">
          <a:avLst/>
        </a:prstGeom>
        <a:solidFill>
          <a:schemeClr val="accent2">
            <a:lumMod val="75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CA" sz="2400" b="1" kern="1200" baseline="0" dirty="0">
              <a:solidFill>
                <a:srgbClr val="FFFF00"/>
              </a:solidFill>
              <a:effectLst>
                <a:outerShdw blurRad="38100" dist="38100" dir="2700000" algn="tl">
                  <a:srgbClr val="000000">
                    <a:alpha val="43137"/>
                  </a:srgbClr>
                </a:outerShdw>
              </a:effectLst>
            </a:rPr>
            <a:t>DONE!</a:t>
          </a:r>
        </a:p>
      </dsp:txBody>
      <dsp:txXfrm>
        <a:off x="3130461" y="2232080"/>
        <a:ext cx="1054276" cy="1054276"/>
      </dsp:txXfrm>
    </dsp:sp>
    <dsp:sp modelId="{6BEE6CCE-16B6-4318-9635-8CEA07CC4080}">
      <dsp:nvSpPr>
        <dsp:cNvPr id="0" name=""/>
        <dsp:cNvSpPr/>
      </dsp:nvSpPr>
      <dsp:spPr>
        <a:xfrm rot="10800000">
          <a:off x="971999" y="2546755"/>
          <a:ext cx="1833408" cy="424927"/>
        </a:xfrm>
        <a:prstGeom prst="leftArrow">
          <a:avLst>
            <a:gd name="adj1" fmla="val 60000"/>
            <a:gd name="adj2" fmla="val 50000"/>
          </a:avLst>
        </a:prstGeom>
        <a:solidFill>
          <a:schemeClr val="accent2">
            <a:lumMod val="75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2A45A7C-24D5-42BC-BE4C-D78A391950D8}">
      <dsp:nvSpPr>
        <dsp:cNvPr id="0" name=""/>
        <dsp:cNvSpPr/>
      </dsp:nvSpPr>
      <dsp:spPr>
        <a:xfrm>
          <a:off x="0" y="2192649"/>
          <a:ext cx="1943998" cy="1133138"/>
        </a:xfrm>
        <a:prstGeom prst="roundRect">
          <a:avLst>
            <a:gd name="adj" fmla="val 10000"/>
          </a:avLst>
        </a:prstGeom>
        <a:solidFill>
          <a:srgbClr val="FF5D37"/>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CA" sz="2800" kern="1200" dirty="0">
              <a:solidFill>
                <a:schemeClr val="tx1"/>
              </a:solidFill>
            </a:rPr>
            <a:t>Monitor </a:t>
          </a:r>
          <a:br>
            <a:rPr lang="en-CA" sz="2800" kern="1200" dirty="0">
              <a:solidFill>
                <a:schemeClr val="tx1"/>
              </a:solidFill>
            </a:rPr>
          </a:br>
          <a:r>
            <a:rPr lang="en-CA" sz="2800" kern="1200" dirty="0">
              <a:solidFill>
                <a:schemeClr val="tx1"/>
              </a:solidFill>
            </a:rPr>
            <a:t>3 year time frame</a:t>
          </a:r>
        </a:p>
      </dsp:txBody>
      <dsp:txXfrm>
        <a:off x="33188" y="2225837"/>
        <a:ext cx="1877622" cy="1066762"/>
      </dsp:txXfrm>
    </dsp:sp>
    <dsp:sp modelId="{8A0EF532-63D7-4F89-90FD-775206D5C7A1}">
      <dsp:nvSpPr>
        <dsp:cNvPr id="0" name=""/>
        <dsp:cNvSpPr/>
      </dsp:nvSpPr>
      <dsp:spPr>
        <a:xfrm rot="12709872">
          <a:off x="1213219" y="1606308"/>
          <a:ext cx="1858875" cy="424927"/>
        </a:xfrm>
        <a:prstGeom prst="leftArrow">
          <a:avLst>
            <a:gd name="adj1" fmla="val 60000"/>
            <a:gd name="adj2" fmla="val 50000"/>
          </a:avLst>
        </a:prstGeom>
        <a:solidFill>
          <a:schemeClr val="accent2">
            <a:lumMod val="75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6056535-65CC-4C84-A68C-93236CF0D1F3}">
      <dsp:nvSpPr>
        <dsp:cNvPr id="0" name=""/>
        <dsp:cNvSpPr/>
      </dsp:nvSpPr>
      <dsp:spPr>
        <a:xfrm>
          <a:off x="381002" y="762000"/>
          <a:ext cx="1943998" cy="1133138"/>
        </a:xfrm>
        <a:prstGeom prst="roundRect">
          <a:avLst>
            <a:gd name="adj" fmla="val 10000"/>
          </a:avLst>
        </a:prstGeom>
        <a:solidFill>
          <a:srgbClr val="00DA63"/>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CA" sz="2800" kern="1200" dirty="0">
              <a:solidFill>
                <a:schemeClr val="tx1"/>
              </a:solidFill>
            </a:rPr>
            <a:t>Committee </a:t>
          </a:r>
          <a:br>
            <a:rPr lang="en-CA" sz="2800" kern="1200" dirty="0">
              <a:solidFill>
                <a:schemeClr val="tx1"/>
              </a:solidFill>
            </a:rPr>
          </a:br>
          <a:r>
            <a:rPr lang="en-CA" sz="2800" kern="1200" dirty="0">
              <a:solidFill>
                <a:schemeClr val="tx1"/>
              </a:solidFill>
            </a:rPr>
            <a:t>in charge</a:t>
          </a:r>
        </a:p>
      </dsp:txBody>
      <dsp:txXfrm>
        <a:off x="414190" y="795188"/>
        <a:ext cx="1877622" cy="1066762"/>
      </dsp:txXfrm>
    </dsp:sp>
    <dsp:sp modelId="{AB50B1B9-13DC-4997-82E8-D7A558C2ACF2}">
      <dsp:nvSpPr>
        <dsp:cNvPr id="0" name=""/>
        <dsp:cNvSpPr/>
      </dsp:nvSpPr>
      <dsp:spPr>
        <a:xfrm rot="16193088">
          <a:off x="2975374" y="1037891"/>
          <a:ext cx="1367573" cy="424927"/>
        </a:xfrm>
        <a:prstGeom prst="leftArrow">
          <a:avLst>
            <a:gd name="adj1" fmla="val 60000"/>
            <a:gd name="adj2" fmla="val 50000"/>
          </a:avLst>
        </a:prstGeom>
        <a:solidFill>
          <a:schemeClr val="accent2">
            <a:lumMod val="75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CFECF03-3772-48CB-AC83-DE716B00637C}">
      <dsp:nvSpPr>
        <dsp:cNvPr id="0" name=""/>
        <dsp:cNvSpPr/>
      </dsp:nvSpPr>
      <dsp:spPr>
        <a:xfrm>
          <a:off x="2681192" y="0"/>
          <a:ext cx="1943998" cy="1133138"/>
        </a:xfrm>
        <a:prstGeom prst="roundRect">
          <a:avLst>
            <a:gd name="adj" fmla="val 10000"/>
          </a:avLst>
        </a:prstGeom>
        <a:solidFill>
          <a:srgbClr val="A568D2"/>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000" tIns="53340" rIns="53340" bIns="53340" numCol="1" spcCol="1270" anchor="ctr" anchorCtr="0">
          <a:noAutofit/>
        </a:bodyPr>
        <a:lstStyle/>
        <a:p>
          <a:pPr marL="0" lvl="0" indent="0" algn="ctr" defTabSz="1244600">
            <a:lnSpc>
              <a:spcPct val="90000"/>
            </a:lnSpc>
            <a:spcBef>
              <a:spcPct val="0"/>
            </a:spcBef>
            <a:spcAft>
              <a:spcPct val="35000"/>
            </a:spcAft>
            <a:buNone/>
          </a:pPr>
          <a:r>
            <a:rPr lang="en-CA" sz="2800" kern="1200" dirty="0">
              <a:solidFill>
                <a:schemeClr val="tx1"/>
              </a:solidFill>
            </a:rPr>
            <a:t>Engage board of directors </a:t>
          </a:r>
        </a:p>
      </dsp:txBody>
      <dsp:txXfrm>
        <a:off x="2714380" y="33188"/>
        <a:ext cx="1877622" cy="1066762"/>
      </dsp:txXfrm>
    </dsp:sp>
    <dsp:sp modelId="{DFC226DA-D187-4DCF-B1E3-0B807917BD59}">
      <dsp:nvSpPr>
        <dsp:cNvPr id="0" name=""/>
        <dsp:cNvSpPr/>
      </dsp:nvSpPr>
      <dsp:spPr>
        <a:xfrm rot="19553314">
          <a:off x="4207016" y="1567705"/>
          <a:ext cx="1792025" cy="424927"/>
        </a:xfrm>
        <a:prstGeom prst="leftArrow">
          <a:avLst>
            <a:gd name="adj1" fmla="val 60000"/>
            <a:gd name="adj2" fmla="val 50000"/>
          </a:avLst>
        </a:prstGeom>
        <a:solidFill>
          <a:schemeClr val="accent2">
            <a:lumMod val="75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BA3AFDCE-2263-40D2-BCE2-10A530024DE8}">
      <dsp:nvSpPr>
        <dsp:cNvPr id="0" name=""/>
        <dsp:cNvSpPr/>
      </dsp:nvSpPr>
      <dsp:spPr>
        <a:xfrm>
          <a:off x="4873675" y="711111"/>
          <a:ext cx="1942412" cy="1133138"/>
        </a:xfrm>
        <a:prstGeom prst="roundRect">
          <a:avLst>
            <a:gd name="adj" fmla="val 10000"/>
          </a:avLst>
        </a:prstGeom>
        <a:solidFill>
          <a:srgbClr val="FF00FF"/>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CA" sz="2800" kern="1200" dirty="0">
              <a:solidFill>
                <a:schemeClr val="tx1"/>
              </a:solidFill>
            </a:rPr>
            <a:t>Prepare early </a:t>
          </a:r>
        </a:p>
      </dsp:txBody>
      <dsp:txXfrm>
        <a:off x="4906863" y="744299"/>
        <a:ext cx="1876036" cy="1066762"/>
      </dsp:txXfrm>
    </dsp:sp>
    <dsp:sp modelId="{189F5F84-2B21-4AE0-B959-7F89933638BB}">
      <dsp:nvSpPr>
        <dsp:cNvPr id="0" name=""/>
        <dsp:cNvSpPr/>
      </dsp:nvSpPr>
      <dsp:spPr>
        <a:xfrm>
          <a:off x="4509792" y="2546755"/>
          <a:ext cx="1833408" cy="424927"/>
        </a:xfrm>
        <a:prstGeom prst="leftArrow">
          <a:avLst>
            <a:gd name="adj1" fmla="val 60000"/>
            <a:gd name="adj2" fmla="val 50000"/>
          </a:avLst>
        </a:prstGeom>
        <a:solidFill>
          <a:schemeClr val="accent2">
            <a:lumMod val="75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0212E77-D20C-4634-92FD-E1747A008BB7}">
      <dsp:nvSpPr>
        <dsp:cNvPr id="0" name=""/>
        <dsp:cNvSpPr/>
      </dsp:nvSpPr>
      <dsp:spPr>
        <a:xfrm>
          <a:off x="5371201" y="2192649"/>
          <a:ext cx="1943998" cy="1133138"/>
        </a:xfrm>
        <a:prstGeom prst="roundRect">
          <a:avLst>
            <a:gd name="adj" fmla="val 10000"/>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CA" sz="2800" kern="1200" dirty="0">
              <a:solidFill>
                <a:schemeClr val="tx1"/>
              </a:solidFill>
            </a:rPr>
            <a:t>Obtain legal help</a:t>
          </a:r>
        </a:p>
      </dsp:txBody>
      <dsp:txXfrm>
        <a:off x="5404389" y="2225837"/>
        <a:ext cx="1877622" cy="10667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8E96D7-B6C1-45C2-9351-04DB4C425853}">
      <dsp:nvSpPr>
        <dsp:cNvPr id="0" name=""/>
        <dsp:cNvSpPr/>
      </dsp:nvSpPr>
      <dsp:spPr>
        <a:xfrm>
          <a:off x="2163950" y="509532"/>
          <a:ext cx="395093" cy="91440"/>
        </a:xfrm>
        <a:custGeom>
          <a:avLst/>
          <a:gdLst/>
          <a:ahLst/>
          <a:cxnLst/>
          <a:rect l="0" t="0" r="0" b="0"/>
          <a:pathLst>
            <a:path>
              <a:moveTo>
                <a:pt x="0" y="45720"/>
              </a:moveTo>
              <a:lnTo>
                <a:pt x="214646" y="45720"/>
              </a:lnTo>
              <a:lnTo>
                <a:pt x="214646" y="49770"/>
              </a:lnTo>
              <a:lnTo>
                <a:pt x="395093" y="4977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dirty="0"/>
        </a:p>
      </dsp:txBody>
      <dsp:txXfrm>
        <a:off x="2350854" y="553121"/>
        <a:ext cx="21285" cy="4261"/>
      </dsp:txXfrm>
    </dsp:sp>
    <dsp:sp modelId="{EC0EC7E1-82A0-4A23-B93C-04826F3602D6}">
      <dsp:nvSpPr>
        <dsp:cNvPr id="0" name=""/>
        <dsp:cNvSpPr/>
      </dsp:nvSpPr>
      <dsp:spPr>
        <a:xfrm>
          <a:off x="314910" y="0"/>
          <a:ext cx="1850840" cy="1110504"/>
        </a:xfrm>
        <a:prstGeom prst="rect">
          <a:avLst/>
        </a:prstGeom>
        <a:solidFill>
          <a:srgbClr val="060099"/>
        </a:solidFill>
        <a:ln w="25400" cap="flat" cmpd="sng" algn="ctr">
          <a:solidFill>
            <a:srgbClr val="06009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CA" sz="1500" b="1" kern="1200" dirty="0">
              <a:solidFill>
                <a:srgbClr val="FFFFFF"/>
              </a:solidFill>
              <a:latin typeface="Arial" panose="020B0604020202020204" pitchFamily="34" charset="0"/>
              <a:cs typeface="Arial" panose="020B0604020202020204" pitchFamily="34" charset="0"/>
            </a:rPr>
            <a:t>Royal Assent </a:t>
          </a:r>
        </a:p>
        <a:p>
          <a:pPr marL="0" lvl="0" indent="0" algn="ctr" defTabSz="666750">
            <a:lnSpc>
              <a:spcPct val="90000"/>
            </a:lnSpc>
            <a:spcBef>
              <a:spcPct val="0"/>
            </a:spcBef>
            <a:spcAft>
              <a:spcPct val="35000"/>
            </a:spcAft>
            <a:buNone/>
          </a:pPr>
          <a:r>
            <a:rPr lang="en-CA" sz="1500" b="1" kern="1200" dirty="0">
              <a:solidFill>
                <a:srgbClr val="FFFFFF"/>
              </a:solidFill>
              <a:latin typeface="Arial" panose="020B0604020202020204" pitchFamily="34" charset="0"/>
              <a:cs typeface="Arial" panose="020B0604020202020204" pitchFamily="34" charset="0"/>
            </a:rPr>
            <a:t>October 25, 2010</a:t>
          </a:r>
        </a:p>
      </dsp:txBody>
      <dsp:txXfrm>
        <a:off x="314910" y="0"/>
        <a:ext cx="1850840" cy="1110504"/>
      </dsp:txXfrm>
    </dsp:sp>
    <dsp:sp modelId="{11DC8C28-6F1B-4136-9544-C18B7EC37016}">
      <dsp:nvSpPr>
        <dsp:cNvPr id="0" name=""/>
        <dsp:cNvSpPr/>
      </dsp:nvSpPr>
      <dsp:spPr>
        <a:xfrm>
          <a:off x="4440484" y="513582"/>
          <a:ext cx="395093" cy="91440"/>
        </a:xfrm>
        <a:custGeom>
          <a:avLst/>
          <a:gdLst/>
          <a:ahLst/>
          <a:cxnLst/>
          <a:rect l="0" t="0" r="0" b="0"/>
          <a:pathLst>
            <a:path>
              <a:moveTo>
                <a:pt x="0" y="45720"/>
              </a:moveTo>
              <a:lnTo>
                <a:pt x="39509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dirty="0"/>
        </a:p>
      </dsp:txBody>
      <dsp:txXfrm>
        <a:off x="4627388" y="557171"/>
        <a:ext cx="21284" cy="4261"/>
      </dsp:txXfrm>
    </dsp:sp>
    <dsp:sp modelId="{8B56F0D5-7E86-4D80-8A16-75FBE81E39E7}">
      <dsp:nvSpPr>
        <dsp:cNvPr id="0" name=""/>
        <dsp:cNvSpPr/>
      </dsp:nvSpPr>
      <dsp:spPr>
        <a:xfrm>
          <a:off x="2591444" y="4050"/>
          <a:ext cx="1850840" cy="1110504"/>
        </a:xfrm>
        <a:prstGeom prst="rect">
          <a:avLst/>
        </a:prstGeom>
        <a:solidFill>
          <a:srgbClr val="85C2FF"/>
        </a:solidFill>
        <a:ln w="25400" cap="flat" cmpd="sng" algn="ctr">
          <a:solidFill>
            <a:srgbClr val="85C2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CA" sz="1500" b="1" kern="1200" dirty="0">
              <a:solidFill>
                <a:schemeClr val="tx1"/>
              </a:solidFill>
              <a:latin typeface="Arial" panose="020B0604020202020204" pitchFamily="34" charset="0"/>
              <a:cs typeface="Arial" panose="020B0604020202020204" pitchFamily="34" charset="0"/>
            </a:rPr>
            <a:t>Proclamation delayed several times since 2013</a:t>
          </a:r>
        </a:p>
      </dsp:txBody>
      <dsp:txXfrm>
        <a:off x="2591444" y="4050"/>
        <a:ext cx="1850840" cy="1110504"/>
      </dsp:txXfrm>
    </dsp:sp>
    <dsp:sp modelId="{2C540415-4712-4D9A-A3A7-569463326BF8}">
      <dsp:nvSpPr>
        <dsp:cNvPr id="0" name=""/>
        <dsp:cNvSpPr/>
      </dsp:nvSpPr>
      <dsp:spPr>
        <a:xfrm>
          <a:off x="1240330" y="1112754"/>
          <a:ext cx="4553067" cy="395093"/>
        </a:xfrm>
        <a:custGeom>
          <a:avLst/>
          <a:gdLst/>
          <a:ahLst/>
          <a:cxnLst/>
          <a:rect l="0" t="0" r="0" b="0"/>
          <a:pathLst>
            <a:path>
              <a:moveTo>
                <a:pt x="4553067" y="0"/>
              </a:moveTo>
              <a:lnTo>
                <a:pt x="4553067" y="214646"/>
              </a:lnTo>
              <a:lnTo>
                <a:pt x="0" y="214646"/>
              </a:lnTo>
              <a:lnTo>
                <a:pt x="0" y="39509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dirty="0"/>
        </a:p>
      </dsp:txBody>
      <dsp:txXfrm>
        <a:off x="3402541" y="1308170"/>
        <a:ext cx="228646" cy="4261"/>
      </dsp:txXfrm>
    </dsp:sp>
    <dsp:sp modelId="{961F2367-924E-4ADD-BF87-245A7693FD1A}">
      <dsp:nvSpPr>
        <dsp:cNvPr id="0" name=""/>
        <dsp:cNvSpPr/>
      </dsp:nvSpPr>
      <dsp:spPr>
        <a:xfrm>
          <a:off x="4867977" y="4050"/>
          <a:ext cx="1850840" cy="1110504"/>
        </a:xfrm>
        <a:prstGeom prst="rect">
          <a:avLst/>
        </a:prstGeom>
        <a:solidFill>
          <a:schemeClr val="bg1"/>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CA" sz="1400" b="1" kern="1200" dirty="0">
              <a:solidFill>
                <a:schemeClr val="tx1"/>
              </a:solidFill>
              <a:latin typeface="Arial" panose="020B0604020202020204" pitchFamily="34" charset="0"/>
              <a:cs typeface="Arial" panose="020B0604020202020204" pitchFamily="34" charset="0"/>
            </a:rPr>
            <a:t>Bill 85 in 2013 proposed changes to ONCA, died on the Order Paper 2014</a:t>
          </a:r>
        </a:p>
      </dsp:txBody>
      <dsp:txXfrm>
        <a:off x="4867977" y="4050"/>
        <a:ext cx="1850840" cy="1110504"/>
      </dsp:txXfrm>
    </dsp:sp>
    <dsp:sp modelId="{68035B69-D8BB-4A1E-9732-052BA5BAC551}">
      <dsp:nvSpPr>
        <dsp:cNvPr id="0" name=""/>
        <dsp:cNvSpPr/>
      </dsp:nvSpPr>
      <dsp:spPr>
        <a:xfrm>
          <a:off x="2163950" y="2049779"/>
          <a:ext cx="395093" cy="91440"/>
        </a:xfrm>
        <a:custGeom>
          <a:avLst/>
          <a:gdLst/>
          <a:ahLst/>
          <a:cxnLst/>
          <a:rect l="0" t="0" r="0" b="0"/>
          <a:pathLst>
            <a:path>
              <a:moveTo>
                <a:pt x="0" y="45720"/>
              </a:moveTo>
              <a:lnTo>
                <a:pt x="39509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dirty="0"/>
        </a:p>
      </dsp:txBody>
      <dsp:txXfrm>
        <a:off x="2350855" y="2093369"/>
        <a:ext cx="21284" cy="4261"/>
      </dsp:txXfrm>
    </dsp:sp>
    <dsp:sp modelId="{D3B3A9F3-D066-4299-941B-73A62E606DD0}">
      <dsp:nvSpPr>
        <dsp:cNvPr id="0" name=""/>
        <dsp:cNvSpPr/>
      </dsp:nvSpPr>
      <dsp:spPr>
        <a:xfrm>
          <a:off x="314910" y="1540247"/>
          <a:ext cx="1850840" cy="1110504"/>
        </a:xfrm>
        <a:prstGeom prst="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CA" sz="1500" b="1" kern="1200" dirty="0">
              <a:solidFill>
                <a:schemeClr val="tx1"/>
              </a:solidFill>
              <a:latin typeface="Arial" panose="020B0604020202020204" pitchFamily="34" charset="0"/>
              <a:cs typeface="Arial" panose="020B0604020202020204" pitchFamily="34" charset="0"/>
            </a:rPr>
            <a:t>Bill 154 in 2017 Amended ONCA, </a:t>
          </a:r>
          <a:r>
            <a:rPr lang="en-CA" sz="1500" b="1" i="1" kern="1200" dirty="0">
              <a:solidFill>
                <a:schemeClr val="tx1"/>
              </a:solidFill>
              <a:latin typeface="Arial" panose="020B0604020202020204" pitchFamily="34" charset="0"/>
              <a:cs typeface="Arial" panose="020B0604020202020204" pitchFamily="34" charset="0"/>
            </a:rPr>
            <a:t>Cutting Unnecessary Red Tape Act, 2017</a:t>
          </a:r>
          <a:endParaRPr lang="en-CA" sz="1500" b="1" kern="1200" dirty="0">
            <a:solidFill>
              <a:schemeClr val="tx1"/>
            </a:solidFill>
            <a:latin typeface="Arial" panose="020B0604020202020204" pitchFamily="34" charset="0"/>
            <a:cs typeface="Arial" panose="020B0604020202020204" pitchFamily="34" charset="0"/>
          </a:endParaRPr>
        </a:p>
      </dsp:txBody>
      <dsp:txXfrm>
        <a:off x="314910" y="1540247"/>
        <a:ext cx="1850840" cy="1110504"/>
      </dsp:txXfrm>
    </dsp:sp>
    <dsp:sp modelId="{FADF7AE5-B1BF-4F6B-9FBA-C63A3745264E}">
      <dsp:nvSpPr>
        <dsp:cNvPr id="0" name=""/>
        <dsp:cNvSpPr/>
      </dsp:nvSpPr>
      <dsp:spPr>
        <a:xfrm>
          <a:off x="4440484" y="2049779"/>
          <a:ext cx="395093" cy="91440"/>
        </a:xfrm>
        <a:custGeom>
          <a:avLst/>
          <a:gdLst/>
          <a:ahLst/>
          <a:cxnLst/>
          <a:rect l="0" t="0" r="0" b="0"/>
          <a:pathLst>
            <a:path>
              <a:moveTo>
                <a:pt x="0" y="45720"/>
              </a:moveTo>
              <a:lnTo>
                <a:pt x="39509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dirty="0"/>
        </a:p>
      </dsp:txBody>
      <dsp:txXfrm>
        <a:off x="4627388" y="2093369"/>
        <a:ext cx="21284" cy="4261"/>
      </dsp:txXfrm>
    </dsp:sp>
    <dsp:sp modelId="{E452F424-D308-43A3-93D5-FB1BE261DF0E}">
      <dsp:nvSpPr>
        <dsp:cNvPr id="0" name=""/>
        <dsp:cNvSpPr/>
      </dsp:nvSpPr>
      <dsp:spPr>
        <a:xfrm>
          <a:off x="2591444" y="1540247"/>
          <a:ext cx="1850840" cy="1110504"/>
        </a:xfrm>
        <a:prstGeom prst="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CA" sz="1500" b="1" kern="1200" dirty="0">
              <a:solidFill>
                <a:schemeClr val="tx1"/>
              </a:solidFill>
              <a:latin typeface="Arial" panose="020B0604020202020204" pitchFamily="34" charset="0"/>
              <a:cs typeface="Arial" panose="020B0604020202020204" pitchFamily="34" charset="0"/>
            </a:rPr>
            <a:t>Ministry upgrading technology </a:t>
          </a:r>
        </a:p>
      </dsp:txBody>
      <dsp:txXfrm>
        <a:off x="2591444" y="1540247"/>
        <a:ext cx="1850840" cy="1110504"/>
      </dsp:txXfrm>
    </dsp:sp>
    <dsp:sp modelId="{BE9FF999-F877-461B-9FFD-AB52997BEB6B}">
      <dsp:nvSpPr>
        <dsp:cNvPr id="0" name=""/>
        <dsp:cNvSpPr/>
      </dsp:nvSpPr>
      <dsp:spPr>
        <a:xfrm>
          <a:off x="2709833" y="2648952"/>
          <a:ext cx="3083565" cy="395093"/>
        </a:xfrm>
        <a:custGeom>
          <a:avLst/>
          <a:gdLst/>
          <a:ahLst/>
          <a:cxnLst/>
          <a:rect l="0" t="0" r="0" b="0"/>
          <a:pathLst>
            <a:path>
              <a:moveTo>
                <a:pt x="3083565" y="0"/>
              </a:moveTo>
              <a:lnTo>
                <a:pt x="3083565" y="214646"/>
              </a:lnTo>
              <a:lnTo>
                <a:pt x="0" y="214646"/>
              </a:lnTo>
              <a:lnTo>
                <a:pt x="0" y="39509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dirty="0"/>
        </a:p>
      </dsp:txBody>
      <dsp:txXfrm>
        <a:off x="4173795" y="2844368"/>
        <a:ext cx="155640" cy="4261"/>
      </dsp:txXfrm>
    </dsp:sp>
    <dsp:sp modelId="{0F47B51D-FBAF-4AC6-9D95-8222E61B596C}">
      <dsp:nvSpPr>
        <dsp:cNvPr id="0" name=""/>
        <dsp:cNvSpPr/>
      </dsp:nvSpPr>
      <dsp:spPr>
        <a:xfrm>
          <a:off x="4867977" y="1540247"/>
          <a:ext cx="1850840" cy="1110504"/>
        </a:xfrm>
        <a:prstGeom prst="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CA" sz="1500" b="1" kern="1200" dirty="0">
              <a:solidFill>
                <a:schemeClr val="tx1"/>
              </a:solidFill>
              <a:latin typeface="Arial" panose="020B0604020202020204" pitchFamily="34" charset="0"/>
              <a:cs typeface="Arial" panose="020B0604020202020204" pitchFamily="34" charset="0"/>
            </a:rPr>
            <a:t>Draft regulations released in June 2020 but more to come</a:t>
          </a:r>
        </a:p>
      </dsp:txBody>
      <dsp:txXfrm>
        <a:off x="4867977" y="1540247"/>
        <a:ext cx="1850840" cy="1110504"/>
      </dsp:txXfrm>
    </dsp:sp>
    <dsp:sp modelId="{8171FF81-7715-4E4F-AD15-B522DA4BABE8}">
      <dsp:nvSpPr>
        <dsp:cNvPr id="0" name=""/>
        <dsp:cNvSpPr/>
      </dsp:nvSpPr>
      <dsp:spPr>
        <a:xfrm>
          <a:off x="5102955" y="3585977"/>
          <a:ext cx="395093" cy="91440"/>
        </a:xfrm>
        <a:custGeom>
          <a:avLst/>
          <a:gdLst/>
          <a:ahLst/>
          <a:cxnLst/>
          <a:rect l="0" t="0" r="0" b="0"/>
          <a:pathLst>
            <a:path>
              <a:moveTo>
                <a:pt x="0" y="45720"/>
              </a:moveTo>
              <a:lnTo>
                <a:pt x="39509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dirty="0"/>
        </a:p>
      </dsp:txBody>
      <dsp:txXfrm>
        <a:off x="5289860" y="3629567"/>
        <a:ext cx="21284" cy="4261"/>
      </dsp:txXfrm>
    </dsp:sp>
    <dsp:sp modelId="{DBFC24B5-E15A-4DAB-943E-B8FD6C59FF5E}">
      <dsp:nvSpPr>
        <dsp:cNvPr id="0" name=""/>
        <dsp:cNvSpPr/>
      </dsp:nvSpPr>
      <dsp:spPr>
        <a:xfrm>
          <a:off x="314910" y="3076445"/>
          <a:ext cx="4789845" cy="1110504"/>
        </a:xfrm>
        <a:prstGeom prst="rect">
          <a:avLst/>
        </a:prstGeom>
        <a:solidFill>
          <a:srgbClr val="0073E5"/>
        </a:solidFill>
        <a:ln w="25400" cap="flat" cmpd="sng" algn="ctr">
          <a:solidFill>
            <a:srgbClr val="0073E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CA" sz="1500" b="1" kern="1200" dirty="0">
              <a:solidFill>
                <a:srgbClr val="FFFFFF"/>
              </a:solidFill>
              <a:latin typeface="Arial" panose="020B0604020202020204" pitchFamily="34" charset="0"/>
              <a:cs typeface="Arial" panose="020B0604020202020204" pitchFamily="34" charset="0"/>
            </a:rPr>
            <a:t>Motion 89 (Sept. 2020) extended proclamation deadline from Dec 31, 2020, to December 31, 2021 </a:t>
          </a:r>
        </a:p>
      </dsp:txBody>
      <dsp:txXfrm>
        <a:off x="314910" y="3076445"/>
        <a:ext cx="4789845" cy="1110504"/>
      </dsp:txXfrm>
    </dsp:sp>
    <dsp:sp modelId="{3A955E56-AE4A-4006-AC94-3283BBD02025}">
      <dsp:nvSpPr>
        <dsp:cNvPr id="0" name=""/>
        <dsp:cNvSpPr/>
      </dsp:nvSpPr>
      <dsp:spPr>
        <a:xfrm>
          <a:off x="5530449" y="3076445"/>
          <a:ext cx="1850840" cy="1110504"/>
        </a:xfrm>
        <a:prstGeom prst="rect">
          <a:avLst/>
        </a:prstGeom>
        <a:solidFill>
          <a:srgbClr val="0073E5"/>
        </a:solidFill>
        <a:ln w="25400" cap="flat" cmpd="sng" algn="ctr">
          <a:solidFill>
            <a:srgbClr val="0073E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srgbClr val="FFFFFF"/>
              </a:solidFill>
              <a:latin typeface="Arial" panose="020B0604020202020204" pitchFamily="34" charset="0"/>
              <a:cs typeface="Arial" panose="020B0604020202020204" pitchFamily="34" charset="0"/>
            </a:rPr>
            <a:t>Proclamation date October 19, 2021 </a:t>
          </a:r>
          <a:endParaRPr lang="en-CA" sz="1500" b="1" kern="1200" dirty="0">
            <a:solidFill>
              <a:srgbClr val="FFFFFF"/>
            </a:solidFill>
            <a:latin typeface="Arial" panose="020B0604020202020204" pitchFamily="34" charset="0"/>
            <a:cs typeface="Arial" panose="020B0604020202020204" pitchFamily="34" charset="0"/>
          </a:endParaRPr>
        </a:p>
      </dsp:txBody>
      <dsp:txXfrm>
        <a:off x="5530449" y="3076445"/>
        <a:ext cx="1850840" cy="11105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D25A25-EF22-422C-8FE0-EA254AE0E286}">
      <dsp:nvSpPr>
        <dsp:cNvPr id="0" name=""/>
        <dsp:cNvSpPr/>
      </dsp:nvSpPr>
      <dsp:spPr>
        <a:xfrm>
          <a:off x="666" y="921987"/>
          <a:ext cx="1927727" cy="738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180975" lvl="0" indent="-180975" algn="ctr" defTabSz="800100">
            <a:lnSpc>
              <a:spcPct val="90000"/>
            </a:lnSpc>
            <a:spcBef>
              <a:spcPct val="0"/>
            </a:spcBef>
            <a:spcAft>
              <a:spcPct val="35000"/>
            </a:spcAft>
            <a:buNone/>
          </a:pPr>
          <a:r>
            <a:rPr lang="en-US" sz="1800" b="0" kern="1200" dirty="0">
              <a:solidFill>
                <a:schemeClr val="tx1"/>
              </a:solidFill>
              <a:latin typeface="Arial" panose="020B0604020202020204" pitchFamily="34" charset="0"/>
              <a:cs typeface="Arial" panose="020B0604020202020204" pitchFamily="34" charset="0"/>
            </a:rPr>
            <a:t>Limited exception:</a:t>
          </a:r>
          <a:endParaRPr lang="en-CA" sz="1800" kern="1200" dirty="0">
            <a:solidFill>
              <a:schemeClr val="tx1"/>
            </a:solidFill>
            <a:latin typeface="Arial" panose="020B0604020202020204" pitchFamily="34" charset="0"/>
            <a:cs typeface="Arial" panose="020B0604020202020204" pitchFamily="34" charset="0"/>
          </a:endParaRPr>
        </a:p>
      </dsp:txBody>
      <dsp:txXfrm>
        <a:off x="666" y="921987"/>
        <a:ext cx="1927727" cy="738103"/>
      </dsp:txXfrm>
    </dsp:sp>
    <dsp:sp modelId="{AACAF074-0CD1-4D83-821E-D5C2966C3698}">
      <dsp:nvSpPr>
        <dsp:cNvPr id="0" name=""/>
        <dsp:cNvSpPr/>
      </dsp:nvSpPr>
      <dsp:spPr>
        <a:xfrm>
          <a:off x="1882698" y="1260"/>
          <a:ext cx="784302" cy="2579556"/>
        </a:xfrm>
        <a:prstGeom prst="leftBrace">
          <a:avLst>
            <a:gd name="adj1" fmla="val 35000"/>
            <a:gd name="adj2" fmla="val 50000"/>
          </a:avLst>
        </a:prstGeom>
        <a:noFill/>
        <a:ln w="25400" cap="flat" cmpd="sng" algn="ctr">
          <a:solidFill>
            <a:srgbClr val="060099"/>
          </a:solidFill>
          <a:prstDash val="solid"/>
        </a:ln>
        <a:effectLst/>
      </dsp:spPr>
      <dsp:style>
        <a:lnRef idx="2">
          <a:scrgbClr r="0" g="0" b="0"/>
        </a:lnRef>
        <a:fillRef idx="0">
          <a:scrgbClr r="0" g="0" b="0"/>
        </a:fillRef>
        <a:effectRef idx="0">
          <a:scrgbClr r="0" g="0" b="0"/>
        </a:effectRef>
        <a:fontRef idx="minor"/>
      </dsp:style>
    </dsp:sp>
    <dsp:sp modelId="{A5529AE5-4B89-4C7C-8F56-96335BE95731}">
      <dsp:nvSpPr>
        <dsp:cNvPr id="0" name=""/>
        <dsp:cNvSpPr/>
      </dsp:nvSpPr>
      <dsp:spPr>
        <a:xfrm>
          <a:off x="2721665" y="1260"/>
          <a:ext cx="4986542" cy="2579556"/>
        </a:xfrm>
        <a:prstGeom prst="rect">
          <a:avLst/>
        </a:prstGeom>
        <a:noFill/>
        <a:ln w="25400" cap="flat" cmpd="sng" algn="ctr">
          <a:solidFill>
            <a:srgbClr val="0073E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271463" lvl="1" indent="-271463" algn="l" defTabSz="800100">
            <a:lnSpc>
              <a:spcPct val="100000"/>
            </a:lnSpc>
            <a:spcBef>
              <a:spcPct val="0"/>
            </a:spcBef>
            <a:spcAft>
              <a:spcPct val="15000"/>
            </a:spcAft>
            <a:buNone/>
          </a:pPr>
          <a:r>
            <a:rPr lang="en-US" sz="1800" b="0" kern="1200" dirty="0">
              <a:solidFill>
                <a:schemeClr val="tx1"/>
              </a:solidFill>
              <a:latin typeface="Arial" panose="020B0604020202020204" pitchFamily="34" charset="0"/>
              <a:cs typeface="Arial" panose="020B0604020202020204" pitchFamily="34" charset="0"/>
            </a:rPr>
            <a:t>‒	Ontario Reg. 4.01 under </a:t>
          </a:r>
          <a:r>
            <a:rPr lang="en-US" sz="1800" b="0" i="1" kern="1200" dirty="0">
              <a:solidFill>
                <a:schemeClr val="tx1"/>
              </a:solidFill>
              <a:latin typeface="Arial" panose="020B0604020202020204" pitchFamily="34" charset="0"/>
              <a:cs typeface="Arial" panose="020B0604020202020204" pitchFamily="34" charset="0"/>
            </a:rPr>
            <a:t>Charities Accounting Act</a:t>
          </a:r>
          <a:r>
            <a:rPr lang="en-US" sz="1800" b="0" kern="1200" dirty="0">
              <a:solidFill>
                <a:schemeClr val="tx1"/>
              </a:solidFill>
              <a:latin typeface="Arial" panose="020B0604020202020204" pitchFamily="34" charset="0"/>
              <a:cs typeface="Arial" panose="020B0604020202020204" pitchFamily="34" charset="0"/>
            </a:rPr>
            <a:t> (Ontario)(“CAA”) and related PGT Guidance permit remuneration of directors who provide certain services to the corporation without court order</a:t>
          </a:r>
          <a:endParaRPr lang="en-CA" sz="1800" kern="1200" dirty="0">
            <a:solidFill>
              <a:schemeClr val="tx1"/>
            </a:solidFill>
            <a:latin typeface="Arial" panose="020B0604020202020204" pitchFamily="34" charset="0"/>
            <a:cs typeface="Arial" panose="020B0604020202020204" pitchFamily="34" charset="0"/>
          </a:endParaRPr>
        </a:p>
        <a:p>
          <a:pPr marL="271463" lvl="1" indent="-271463" algn="l" defTabSz="800100">
            <a:lnSpc>
              <a:spcPct val="100000"/>
            </a:lnSpc>
            <a:spcBef>
              <a:spcPct val="0"/>
            </a:spcBef>
            <a:spcAft>
              <a:spcPct val="15000"/>
            </a:spcAft>
            <a:buNone/>
          </a:pPr>
          <a:r>
            <a:rPr lang="en-US" sz="1800" b="0" kern="1200" dirty="0">
              <a:solidFill>
                <a:schemeClr val="tx1"/>
              </a:solidFill>
              <a:latin typeface="Arial" panose="020B0604020202020204" pitchFamily="34" charset="0"/>
              <a:cs typeface="Arial" panose="020B0604020202020204" pitchFamily="34" charset="0"/>
            </a:rPr>
            <a:t>‒	If the remuneration is authorized by a formal court order (open court) or a consent order through the PGT under CAA, section 13</a:t>
          </a:r>
          <a:endParaRPr lang="en-CA" sz="1800" kern="1200" dirty="0">
            <a:solidFill>
              <a:schemeClr val="tx1"/>
            </a:solidFill>
            <a:latin typeface="Arial" panose="020B0604020202020204" pitchFamily="34" charset="0"/>
            <a:cs typeface="Arial" panose="020B0604020202020204" pitchFamily="34" charset="0"/>
          </a:endParaRPr>
        </a:p>
      </dsp:txBody>
      <dsp:txXfrm>
        <a:off x="2721665" y="1260"/>
        <a:ext cx="4986542" cy="25795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06492B-CF33-42B8-A0D1-7BBED9E326BC}">
      <dsp:nvSpPr>
        <dsp:cNvPr id="0" name=""/>
        <dsp:cNvSpPr/>
      </dsp:nvSpPr>
      <dsp:spPr>
        <a:xfrm>
          <a:off x="0" y="77399"/>
          <a:ext cx="1933028" cy="633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b="0" kern="1200" dirty="0">
              <a:solidFill>
                <a:schemeClr val="tx1"/>
              </a:solidFill>
              <a:latin typeface="Arial" panose="020B0604020202020204" pitchFamily="34" charset="0"/>
              <a:cs typeface="Arial" panose="020B0604020202020204" pitchFamily="34" charset="0"/>
            </a:rPr>
            <a:t>Annual Meetings</a:t>
          </a:r>
          <a:endParaRPr lang="en-CA" sz="1600" kern="1200" dirty="0">
            <a:solidFill>
              <a:schemeClr val="tx1"/>
            </a:solidFill>
            <a:latin typeface="Arial" panose="020B0604020202020204" pitchFamily="34" charset="0"/>
            <a:cs typeface="Arial" panose="020B0604020202020204" pitchFamily="34" charset="0"/>
          </a:endParaRPr>
        </a:p>
      </dsp:txBody>
      <dsp:txXfrm>
        <a:off x="0" y="77399"/>
        <a:ext cx="1933028" cy="633600"/>
      </dsp:txXfrm>
    </dsp:sp>
    <dsp:sp modelId="{0A553C19-AE82-40EC-B5F7-AF890C014F83}">
      <dsp:nvSpPr>
        <dsp:cNvPr id="0" name=""/>
        <dsp:cNvSpPr/>
      </dsp:nvSpPr>
      <dsp:spPr>
        <a:xfrm>
          <a:off x="2036414" y="8099"/>
          <a:ext cx="386605" cy="772200"/>
        </a:xfrm>
        <a:prstGeom prst="leftBrace">
          <a:avLst>
            <a:gd name="adj1" fmla="val 35000"/>
            <a:gd name="adj2" fmla="val 50000"/>
          </a:avLst>
        </a:prstGeom>
        <a:noFill/>
        <a:ln w="25400" cap="flat" cmpd="sng" algn="ctr">
          <a:solidFill>
            <a:srgbClr val="060099"/>
          </a:solidFill>
          <a:prstDash val="solid"/>
        </a:ln>
        <a:effectLst/>
      </dsp:spPr>
      <dsp:style>
        <a:lnRef idx="2">
          <a:scrgbClr r="0" g="0" b="0"/>
        </a:lnRef>
        <a:fillRef idx="0">
          <a:scrgbClr r="0" g="0" b="0"/>
        </a:fillRef>
        <a:effectRef idx="0">
          <a:scrgbClr r="0" g="0" b="0"/>
        </a:effectRef>
        <a:fontRef idx="minor"/>
      </dsp:style>
    </dsp:sp>
    <dsp:sp modelId="{1B90A63F-BF8B-4E14-A7BB-D1D24149CD40}">
      <dsp:nvSpPr>
        <dsp:cNvPr id="0" name=""/>
        <dsp:cNvSpPr/>
      </dsp:nvSpPr>
      <dsp:spPr>
        <a:xfrm>
          <a:off x="2474276" y="8099"/>
          <a:ext cx="5257838" cy="772200"/>
        </a:xfrm>
        <a:prstGeom prst="rect">
          <a:avLst/>
        </a:prstGeom>
        <a:no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00" tIns="60960" rIns="60960" bIns="60960" numCol="1" spcCol="1270" anchor="ctr" anchorCtr="0">
          <a:noAutofit/>
        </a:bodyPr>
        <a:lstStyle/>
        <a:p>
          <a:pPr marL="0" lvl="1" indent="0" algn="l" defTabSz="711200">
            <a:lnSpc>
              <a:spcPct val="90000"/>
            </a:lnSpc>
            <a:spcBef>
              <a:spcPct val="0"/>
            </a:spcBef>
            <a:spcAft>
              <a:spcPct val="15000"/>
            </a:spcAft>
            <a:buNone/>
            <a:tabLst/>
          </a:pPr>
          <a:r>
            <a:rPr lang="en-US" sz="1600" b="0" kern="1200" dirty="0">
              <a:solidFill>
                <a:schemeClr val="tx1"/>
              </a:solidFill>
              <a:latin typeface="Arial" panose="020B0604020202020204" pitchFamily="34" charset="0"/>
              <a:cs typeface="Arial" panose="020B0604020202020204" pitchFamily="34" charset="0"/>
            </a:rPr>
            <a:t>Must be held within 18 months from incorporation and not later than 15 months after holding the preceding annual meeting</a:t>
          </a:r>
          <a:endParaRPr lang="en-CA" sz="1600" kern="1200" dirty="0">
            <a:solidFill>
              <a:schemeClr val="tx1"/>
            </a:solidFill>
            <a:latin typeface="Arial" panose="020B0604020202020204" pitchFamily="34" charset="0"/>
            <a:cs typeface="Arial" panose="020B0604020202020204" pitchFamily="34" charset="0"/>
          </a:endParaRPr>
        </a:p>
      </dsp:txBody>
      <dsp:txXfrm>
        <a:off x="2474276" y="8099"/>
        <a:ext cx="5257838" cy="772200"/>
      </dsp:txXfrm>
    </dsp:sp>
    <dsp:sp modelId="{2C426B93-D7A3-45E6-80F8-D2F1D743F0DA}">
      <dsp:nvSpPr>
        <dsp:cNvPr id="0" name=""/>
        <dsp:cNvSpPr/>
      </dsp:nvSpPr>
      <dsp:spPr>
        <a:xfrm>
          <a:off x="0" y="895500"/>
          <a:ext cx="1933028" cy="633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b="0" kern="1200" dirty="0">
              <a:solidFill>
                <a:schemeClr val="tx1"/>
              </a:solidFill>
              <a:latin typeface="Arial" panose="020B0604020202020204" pitchFamily="34" charset="0"/>
              <a:cs typeface="Arial" panose="020B0604020202020204" pitchFamily="34" charset="0"/>
            </a:rPr>
            <a:t>Special Meetings</a:t>
          </a:r>
          <a:endParaRPr lang="en-CA" sz="1600" kern="1200" dirty="0">
            <a:solidFill>
              <a:schemeClr val="tx1"/>
            </a:solidFill>
            <a:latin typeface="Arial" panose="020B0604020202020204" pitchFamily="34" charset="0"/>
            <a:cs typeface="Arial" panose="020B0604020202020204" pitchFamily="34" charset="0"/>
          </a:endParaRPr>
        </a:p>
      </dsp:txBody>
      <dsp:txXfrm>
        <a:off x="0" y="895500"/>
        <a:ext cx="1933028" cy="633600"/>
      </dsp:txXfrm>
    </dsp:sp>
    <dsp:sp modelId="{B630DF48-980F-495A-83DA-988C3A484824}">
      <dsp:nvSpPr>
        <dsp:cNvPr id="0" name=""/>
        <dsp:cNvSpPr/>
      </dsp:nvSpPr>
      <dsp:spPr>
        <a:xfrm>
          <a:off x="2036414" y="895500"/>
          <a:ext cx="386605" cy="633600"/>
        </a:xfrm>
        <a:prstGeom prst="leftBrace">
          <a:avLst>
            <a:gd name="adj1" fmla="val 35000"/>
            <a:gd name="adj2" fmla="val 50000"/>
          </a:avLst>
        </a:prstGeom>
        <a:noFill/>
        <a:ln w="25400" cap="flat" cmpd="sng" algn="ctr">
          <a:solidFill>
            <a:srgbClr val="85C2FF"/>
          </a:solidFill>
          <a:prstDash val="solid"/>
        </a:ln>
        <a:effectLst/>
      </dsp:spPr>
      <dsp:style>
        <a:lnRef idx="2">
          <a:scrgbClr r="0" g="0" b="0"/>
        </a:lnRef>
        <a:fillRef idx="0">
          <a:scrgbClr r="0" g="0" b="0"/>
        </a:fillRef>
        <a:effectRef idx="0">
          <a:scrgbClr r="0" g="0" b="0"/>
        </a:effectRef>
        <a:fontRef idx="minor"/>
      </dsp:style>
    </dsp:sp>
    <dsp:sp modelId="{D343ADF7-245E-4AA5-9046-3C1F2573AB07}">
      <dsp:nvSpPr>
        <dsp:cNvPr id="0" name=""/>
        <dsp:cNvSpPr/>
      </dsp:nvSpPr>
      <dsp:spPr>
        <a:xfrm>
          <a:off x="2474276" y="895500"/>
          <a:ext cx="5257838" cy="633600"/>
        </a:xfrm>
        <a:prstGeom prst="rect">
          <a:avLst/>
        </a:prstGeom>
        <a:noFill/>
        <a:ln w="25400" cap="flat" cmpd="sng" algn="ctr">
          <a:solidFill>
            <a:srgbClr val="0073E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00" tIns="60960" rIns="60960" bIns="60960" numCol="1" spcCol="1270" anchor="ctr" anchorCtr="0">
          <a:noAutofit/>
        </a:bodyPr>
        <a:lstStyle/>
        <a:p>
          <a:pPr marL="0" lvl="1" indent="0" algn="l" defTabSz="711200">
            <a:lnSpc>
              <a:spcPct val="90000"/>
            </a:lnSpc>
            <a:spcBef>
              <a:spcPct val="0"/>
            </a:spcBef>
            <a:spcAft>
              <a:spcPct val="15000"/>
            </a:spcAft>
            <a:buNone/>
          </a:pPr>
          <a:r>
            <a:rPr lang="en-US" sz="1600" b="0" kern="1200" dirty="0">
              <a:solidFill>
                <a:schemeClr val="tx1"/>
              </a:solidFill>
              <a:latin typeface="Arial" panose="020B0604020202020204" pitchFamily="34" charset="0"/>
              <a:cs typeface="Arial" panose="020B0604020202020204" pitchFamily="34" charset="0"/>
            </a:rPr>
            <a:t>May be called by board at any time or requisitioned by members</a:t>
          </a:r>
          <a:endParaRPr lang="en-CA" sz="1600" kern="1200" dirty="0">
            <a:solidFill>
              <a:schemeClr val="tx1"/>
            </a:solidFill>
            <a:latin typeface="Arial" panose="020B0604020202020204" pitchFamily="34" charset="0"/>
            <a:cs typeface="Arial" panose="020B0604020202020204" pitchFamily="34" charset="0"/>
          </a:endParaRPr>
        </a:p>
      </dsp:txBody>
      <dsp:txXfrm>
        <a:off x="2474276" y="895500"/>
        <a:ext cx="5257838" cy="633600"/>
      </dsp:txXfrm>
    </dsp:sp>
    <dsp:sp modelId="{A1FCC3EF-515F-4B2A-9B74-E1E2D7477889}">
      <dsp:nvSpPr>
        <dsp:cNvPr id="0" name=""/>
        <dsp:cNvSpPr/>
      </dsp:nvSpPr>
      <dsp:spPr>
        <a:xfrm>
          <a:off x="0" y="1644299"/>
          <a:ext cx="1933028" cy="633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90000"/>
            </a:lnSpc>
            <a:spcBef>
              <a:spcPct val="0"/>
            </a:spcBef>
            <a:spcAft>
              <a:spcPct val="35000"/>
            </a:spcAft>
            <a:buNone/>
          </a:pPr>
          <a:r>
            <a:rPr lang="en-US" sz="1600" b="0" kern="1200" dirty="0">
              <a:solidFill>
                <a:schemeClr val="tx1"/>
              </a:solidFill>
              <a:latin typeface="Arial" panose="020B0604020202020204" pitchFamily="34" charset="0"/>
              <a:cs typeface="Arial" panose="020B0604020202020204" pitchFamily="34" charset="0"/>
            </a:rPr>
            <a:t>Notice of Meeting</a:t>
          </a:r>
          <a:endParaRPr lang="en-CA" sz="1600" kern="1200" dirty="0">
            <a:solidFill>
              <a:schemeClr val="tx1"/>
            </a:solidFill>
            <a:latin typeface="Arial" panose="020B0604020202020204" pitchFamily="34" charset="0"/>
            <a:cs typeface="Arial" panose="020B0604020202020204" pitchFamily="34" charset="0"/>
          </a:endParaRPr>
        </a:p>
      </dsp:txBody>
      <dsp:txXfrm>
        <a:off x="0" y="1644299"/>
        <a:ext cx="1933028" cy="633600"/>
      </dsp:txXfrm>
    </dsp:sp>
    <dsp:sp modelId="{3FC7D681-429D-4D86-BC4E-6DC7FB46C9DF}">
      <dsp:nvSpPr>
        <dsp:cNvPr id="0" name=""/>
        <dsp:cNvSpPr/>
      </dsp:nvSpPr>
      <dsp:spPr>
        <a:xfrm>
          <a:off x="2036414" y="1644299"/>
          <a:ext cx="386605" cy="633600"/>
        </a:xfrm>
        <a:prstGeom prst="leftBrace">
          <a:avLst>
            <a:gd name="adj1" fmla="val 35000"/>
            <a:gd name="adj2" fmla="val 50000"/>
          </a:avLst>
        </a:prstGeom>
        <a:noFill/>
        <a:ln w="25400" cap="flat" cmpd="sng" algn="ctr">
          <a:solidFill>
            <a:srgbClr val="060099"/>
          </a:solidFill>
          <a:prstDash val="solid"/>
        </a:ln>
        <a:effectLst/>
      </dsp:spPr>
      <dsp:style>
        <a:lnRef idx="2">
          <a:scrgbClr r="0" g="0" b="0"/>
        </a:lnRef>
        <a:fillRef idx="0">
          <a:scrgbClr r="0" g="0" b="0"/>
        </a:fillRef>
        <a:effectRef idx="0">
          <a:scrgbClr r="0" g="0" b="0"/>
        </a:effectRef>
        <a:fontRef idx="minor"/>
      </dsp:style>
    </dsp:sp>
    <dsp:sp modelId="{B6169FF4-AA51-4A76-81F0-26207735DF77}">
      <dsp:nvSpPr>
        <dsp:cNvPr id="0" name=""/>
        <dsp:cNvSpPr/>
      </dsp:nvSpPr>
      <dsp:spPr>
        <a:xfrm>
          <a:off x="2474276" y="1644299"/>
          <a:ext cx="5257838" cy="633600"/>
        </a:xfrm>
        <a:prstGeom prst="rect">
          <a:avLst/>
        </a:prstGeom>
        <a:no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00" tIns="60960" rIns="60960" bIns="60960" numCol="1" spcCol="1270" anchor="ctr" anchorCtr="0">
          <a:noAutofit/>
        </a:bodyPr>
        <a:lstStyle/>
        <a:p>
          <a:pPr marL="0" lvl="1" indent="0" algn="l" defTabSz="711200">
            <a:lnSpc>
              <a:spcPct val="90000"/>
            </a:lnSpc>
            <a:spcBef>
              <a:spcPct val="0"/>
            </a:spcBef>
            <a:spcAft>
              <a:spcPct val="15000"/>
            </a:spcAft>
            <a:buNone/>
          </a:pPr>
          <a:r>
            <a:rPr lang="en-US" sz="1600" b="0" kern="1200" dirty="0">
              <a:solidFill>
                <a:schemeClr val="tx1"/>
              </a:solidFill>
              <a:latin typeface="Arial" panose="020B0604020202020204" pitchFamily="34" charset="0"/>
              <a:cs typeface="Arial" panose="020B0604020202020204" pitchFamily="34" charset="0"/>
            </a:rPr>
            <a:t>Must be given 10 to 50 days before the meeting </a:t>
          </a:r>
          <a:endParaRPr lang="en-CA" sz="1600" kern="1200" dirty="0">
            <a:solidFill>
              <a:schemeClr val="tx1"/>
            </a:solidFill>
            <a:latin typeface="Arial" panose="020B0604020202020204" pitchFamily="34" charset="0"/>
            <a:cs typeface="Arial" panose="020B0604020202020204" pitchFamily="34" charset="0"/>
          </a:endParaRPr>
        </a:p>
      </dsp:txBody>
      <dsp:txXfrm>
        <a:off x="2474276" y="1644299"/>
        <a:ext cx="5257838" cy="6336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95F4B0-C899-4CC4-97FC-E115312D24EC}">
      <dsp:nvSpPr>
        <dsp:cNvPr id="0" name=""/>
        <dsp:cNvSpPr/>
      </dsp:nvSpPr>
      <dsp:spPr>
        <a:xfrm>
          <a:off x="0" y="974675"/>
          <a:ext cx="8184698"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90099F-262A-4347-A3AA-874FB448548D}">
      <dsp:nvSpPr>
        <dsp:cNvPr id="0" name=""/>
        <dsp:cNvSpPr/>
      </dsp:nvSpPr>
      <dsp:spPr>
        <a:xfrm>
          <a:off x="2128021" y="16"/>
          <a:ext cx="6056676" cy="974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0" kern="1200" dirty="0">
              <a:solidFill>
                <a:srgbClr val="FF0000"/>
              </a:solidFill>
              <a:latin typeface="Algerian" panose="04020705040A02060702" pitchFamily="82" charset="0"/>
              <a:cs typeface="Arial" charset="0"/>
            </a:rPr>
            <a:t>Collect the governing documents</a:t>
          </a:r>
          <a:endParaRPr lang="en-CA" sz="2000" kern="1200" dirty="0">
            <a:solidFill>
              <a:srgbClr val="FF0000"/>
            </a:solidFill>
            <a:latin typeface="Algerian" panose="04020705040A02060702" pitchFamily="82" charset="0"/>
          </a:endParaRPr>
        </a:p>
      </dsp:txBody>
      <dsp:txXfrm>
        <a:off x="2128021" y="16"/>
        <a:ext cx="6056676" cy="974658"/>
      </dsp:txXfrm>
    </dsp:sp>
    <dsp:sp modelId="{59B5C28F-0542-4205-8524-29EB1BF52AA2}">
      <dsp:nvSpPr>
        <dsp:cNvPr id="0" name=""/>
        <dsp:cNvSpPr/>
      </dsp:nvSpPr>
      <dsp:spPr>
        <a:xfrm>
          <a:off x="0" y="63232"/>
          <a:ext cx="2128021" cy="899999"/>
        </a:xfrm>
        <a:prstGeom prst="round2SameRect">
          <a:avLst>
            <a:gd name="adj1" fmla="val 16670"/>
            <a:gd name="adj2" fmla="val 0"/>
          </a:avLst>
        </a:prstGeom>
        <a:solidFill>
          <a:srgbClr val="FFC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FF0000"/>
              </a:solidFill>
            </a:rPr>
            <a:t>1. Collect</a:t>
          </a:r>
          <a:endParaRPr lang="en-CA" sz="2400" b="1" kern="1200" dirty="0">
            <a:solidFill>
              <a:srgbClr val="FF0000"/>
            </a:solidFill>
          </a:endParaRPr>
        </a:p>
      </dsp:txBody>
      <dsp:txXfrm>
        <a:off x="43942" y="107174"/>
        <a:ext cx="2040137" cy="856057"/>
      </dsp:txXfrm>
    </dsp:sp>
    <dsp:sp modelId="{F55D14DD-CA86-42FD-BF70-6DF3BADC090E}">
      <dsp:nvSpPr>
        <dsp:cNvPr id="0" name=""/>
        <dsp:cNvSpPr/>
      </dsp:nvSpPr>
      <dsp:spPr>
        <a:xfrm>
          <a:off x="0" y="955961"/>
          <a:ext cx="8184698" cy="27871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449263" lvl="1" indent="-449263" algn="l" defTabSz="800100">
            <a:lnSpc>
              <a:spcPct val="100000"/>
            </a:lnSpc>
            <a:spcBef>
              <a:spcPct val="0"/>
            </a:spcBef>
            <a:spcAft>
              <a:spcPct val="15000"/>
            </a:spcAft>
            <a:buFont typeface="Arial" panose="020B0604020202020204" pitchFamily="34" charset="0"/>
            <a:buChar char="•"/>
          </a:pPr>
          <a:r>
            <a:rPr lang="en-US" sz="1800" b="0" kern="1200" dirty="0">
              <a:latin typeface="Arial" charset="0"/>
              <a:cs typeface="Arial" charset="0"/>
            </a:rPr>
            <a:t>Confirm corporation is actually under the OCA</a:t>
          </a:r>
          <a:endParaRPr lang="en-CA" sz="1800" b="0" kern="1200" dirty="0">
            <a:latin typeface="Arial" charset="0"/>
            <a:cs typeface="Arial" charset="0"/>
          </a:endParaRPr>
        </a:p>
        <a:p>
          <a:pPr marL="452438" lvl="1" indent="-452438" algn="l" defTabSz="800100">
            <a:lnSpc>
              <a:spcPct val="100000"/>
            </a:lnSpc>
            <a:spcBef>
              <a:spcPct val="0"/>
            </a:spcBef>
            <a:spcAft>
              <a:spcPct val="15000"/>
            </a:spcAft>
            <a:buChar char="•"/>
          </a:pPr>
          <a:r>
            <a:rPr lang="en-US" sz="1800" b="0" kern="1200" dirty="0">
              <a:latin typeface="Arial" charset="0"/>
              <a:cs typeface="Arial" charset="0"/>
            </a:rPr>
            <a:t>Collect LP, SLPs, by-laws (including amendments)</a:t>
          </a:r>
        </a:p>
        <a:p>
          <a:pPr marL="452438" lvl="1" indent="-452438" algn="l" defTabSz="800100">
            <a:lnSpc>
              <a:spcPct val="100000"/>
            </a:lnSpc>
            <a:spcBef>
              <a:spcPct val="0"/>
            </a:spcBef>
            <a:spcAft>
              <a:spcPct val="15000"/>
            </a:spcAft>
            <a:buChar char="•"/>
          </a:pPr>
          <a:r>
            <a:rPr lang="en-CA" sz="1800" b="0" kern="1200" dirty="0">
              <a:latin typeface="Arial" charset="0"/>
              <a:cs typeface="Arial" charset="0"/>
            </a:rPr>
            <a:t>Letters patent, supplementary letters patent</a:t>
          </a:r>
          <a:endParaRPr lang="en-US" sz="1800" b="0" kern="1200" dirty="0">
            <a:latin typeface="Arial" charset="0"/>
            <a:cs typeface="Arial" charset="0"/>
          </a:endParaRPr>
        </a:p>
        <a:p>
          <a:pPr marL="457200" lvl="2" indent="-457200" algn="l" defTabSz="800100">
            <a:lnSpc>
              <a:spcPct val="100000"/>
            </a:lnSpc>
            <a:spcBef>
              <a:spcPct val="0"/>
            </a:spcBef>
            <a:spcAft>
              <a:spcPct val="15000"/>
            </a:spcAft>
            <a:buChar char="•"/>
          </a:pPr>
          <a:r>
            <a:rPr lang="en-CA" sz="1800" b="0" kern="1200" dirty="0">
              <a:latin typeface="Arial" charset="0"/>
              <a:cs typeface="Arial" charset="0"/>
            </a:rPr>
            <a:t>Obtain microfiche copies from Ministry</a:t>
          </a:r>
        </a:p>
        <a:p>
          <a:pPr marL="457200" lvl="2" indent="-457200" algn="l" defTabSz="800100">
            <a:lnSpc>
              <a:spcPct val="100000"/>
            </a:lnSpc>
            <a:spcBef>
              <a:spcPct val="0"/>
            </a:spcBef>
            <a:spcAft>
              <a:spcPct val="15000"/>
            </a:spcAft>
            <a:buChar char="•"/>
          </a:pPr>
          <a:r>
            <a:rPr lang="en-CA" sz="1800" b="0" kern="1200" dirty="0">
              <a:latin typeface="Arial" charset="0"/>
              <a:cs typeface="Arial" charset="0"/>
            </a:rPr>
            <a:t>All by-laws, including amendments</a:t>
          </a:r>
        </a:p>
        <a:p>
          <a:pPr marL="457200" lvl="2" indent="-457200" algn="l" defTabSz="800100">
            <a:lnSpc>
              <a:spcPct val="100000"/>
            </a:lnSpc>
            <a:spcBef>
              <a:spcPct val="0"/>
            </a:spcBef>
            <a:spcAft>
              <a:spcPct val="15000"/>
            </a:spcAft>
            <a:buChar char="•"/>
          </a:pPr>
          <a:r>
            <a:rPr lang="en-US" sz="1800" b="0" kern="1200" dirty="0">
              <a:latin typeface="Arial" charset="0"/>
              <a:cs typeface="Arial" charset="0"/>
            </a:rPr>
            <a:t>Members’ resolutions and board resolutions</a:t>
          </a:r>
          <a:endParaRPr lang="en-CA" sz="1800" b="0" kern="1200" dirty="0">
            <a:latin typeface="Arial" charset="0"/>
            <a:cs typeface="Arial" charset="0"/>
          </a:endParaRPr>
        </a:p>
        <a:p>
          <a:pPr marL="457200" lvl="2" indent="-457200" algn="l" defTabSz="800100">
            <a:lnSpc>
              <a:spcPct val="100000"/>
            </a:lnSpc>
            <a:spcBef>
              <a:spcPct val="0"/>
            </a:spcBef>
            <a:spcAft>
              <a:spcPct val="15000"/>
            </a:spcAft>
            <a:buChar char="•"/>
          </a:pPr>
          <a:r>
            <a:rPr lang="en-US" sz="1800" b="0" kern="1200" dirty="0">
              <a:latin typeface="Arial" charset="0"/>
              <a:cs typeface="Arial" charset="0"/>
            </a:rPr>
            <a:t>Are by-laws valid? Were they properly adopted? </a:t>
          </a:r>
          <a:endParaRPr lang="en-CA" sz="1800" b="0" kern="1200" dirty="0">
            <a:latin typeface="Arial" charset="0"/>
            <a:cs typeface="Arial" charset="0"/>
          </a:endParaRPr>
        </a:p>
        <a:p>
          <a:pPr marL="452438" lvl="1" indent="-452438" algn="l" defTabSz="800100">
            <a:lnSpc>
              <a:spcPct val="100000"/>
            </a:lnSpc>
            <a:spcBef>
              <a:spcPct val="0"/>
            </a:spcBef>
            <a:spcAft>
              <a:spcPct val="15000"/>
            </a:spcAft>
            <a:buChar char="•"/>
          </a:pPr>
          <a:r>
            <a:rPr lang="en-US" sz="1800" b="0" kern="1200" dirty="0">
              <a:latin typeface="Arial" charset="0"/>
              <a:cs typeface="Arial" charset="0"/>
            </a:rPr>
            <a:t>Collect governance related documents - e.g., organizational charts, policies, manuals</a:t>
          </a:r>
          <a:endParaRPr lang="en-CA" sz="1800" b="0" kern="1200" dirty="0">
            <a:latin typeface="Arial" charset="0"/>
            <a:cs typeface="Arial" charset="0"/>
          </a:endParaRPr>
        </a:p>
        <a:p>
          <a:pPr marL="228600" lvl="1" indent="0" algn="l" defTabSz="889000">
            <a:lnSpc>
              <a:spcPct val="90000"/>
            </a:lnSpc>
            <a:spcBef>
              <a:spcPct val="0"/>
            </a:spcBef>
            <a:spcAft>
              <a:spcPct val="15000"/>
            </a:spcAft>
            <a:buChar char="•"/>
          </a:pPr>
          <a:endParaRPr lang="en-CA" sz="2000" b="0" kern="1200" dirty="0">
            <a:latin typeface="Arial" charset="0"/>
            <a:cs typeface="Arial" charset="0"/>
          </a:endParaRPr>
        </a:p>
      </dsp:txBody>
      <dsp:txXfrm>
        <a:off x="0" y="955961"/>
        <a:ext cx="8184698" cy="27871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4F5E5A-7A62-4C50-AF06-BD3B4E8CA426}">
      <dsp:nvSpPr>
        <dsp:cNvPr id="0" name=""/>
        <dsp:cNvSpPr/>
      </dsp:nvSpPr>
      <dsp:spPr>
        <a:xfrm>
          <a:off x="0" y="1176183"/>
          <a:ext cx="84582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260149-43D5-466C-936F-52D3196425BC}">
      <dsp:nvSpPr>
        <dsp:cNvPr id="0" name=""/>
        <dsp:cNvSpPr/>
      </dsp:nvSpPr>
      <dsp:spPr>
        <a:xfrm>
          <a:off x="2199131" y="27670"/>
          <a:ext cx="6259068" cy="1159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0" kern="1200" dirty="0">
              <a:solidFill>
                <a:srgbClr val="FF0000"/>
              </a:solidFill>
              <a:latin typeface="Algerian" panose="04020705040A02060702" pitchFamily="82" charset="0"/>
              <a:cs typeface="Arial" charset="0"/>
            </a:rPr>
            <a:t>Review governing documents</a:t>
          </a:r>
          <a:endParaRPr lang="en-CA" sz="2000" kern="1200" dirty="0">
            <a:solidFill>
              <a:srgbClr val="FF0000"/>
            </a:solidFill>
            <a:latin typeface="Algerian" panose="04020705040A02060702" pitchFamily="82" charset="0"/>
          </a:endParaRPr>
        </a:p>
      </dsp:txBody>
      <dsp:txXfrm>
        <a:off x="2199131" y="27670"/>
        <a:ext cx="6259068" cy="1159190"/>
      </dsp:txXfrm>
    </dsp:sp>
    <dsp:sp modelId="{BF76E5D0-0BB0-4F58-B640-56E3A36EAE3E}">
      <dsp:nvSpPr>
        <dsp:cNvPr id="0" name=""/>
        <dsp:cNvSpPr/>
      </dsp:nvSpPr>
      <dsp:spPr>
        <a:xfrm>
          <a:off x="0" y="252241"/>
          <a:ext cx="2199132" cy="899997"/>
        </a:xfrm>
        <a:prstGeom prst="round2SameRect">
          <a:avLst>
            <a:gd name="adj1" fmla="val 16670"/>
            <a:gd name="adj2" fmla="val 0"/>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FF0000"/>
              </a:solidFill>
            </a:rPr>
            <a:t>2. Review </a:t>
          </a:r>
          <a:endParaRPr lang="en-CA" sz="2400" b="1" kern="1200" dirty="0">
            <a:solidFill>
              <a:srgbClr val="FF0000"/>
            </a:solidFill>
          </a:endParaRPr>
        </a:p>
      </dsp:txBody>
      <dsp:txXfrm>
        <a:off x="43942" y="296183"/>
        <a:ext cx="2111248" cy="856055"/>
      </dsp:txXfrm>
    </dsp:sp>
    <dsp:sp modelId="{4BA02F53-F3B1-4CE8-B433-A3BEDF9C158D}">
      <dsp:nvSpPr>
        <dsp:cNvPr id="0" name=""/>
        <dsp:cNvSpPr/>
      </dsp:nvSpPr>
      <dsp:spPr>
        <a:xfrm>
          <a:off x="0" y="1242202"/>
          <a:ext cx="8458200" cy="25401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452438" lvl="1" indent="-452438" algn="l" defTabSz="800100">
            <a:lnSpc>
              <a:spcPct val="100000"/>
            </a:lnSpc>
            <a:spcBef>
              <a:spcPct val="0"/>
            </a:spcBef>
            <a:spcAft>
              <a:spcPct val="15000"/>
            </a:spcAft>
            <a:buChar char="•"/>
          </a:pPr>
          <a:r>
            <a:rPr lang="en-US" sz="1800" b="0" kern="1200" dirty="0">
              <a:latin typeface="Arial" charset="0"/>
              <a:cs typeface="Arial" charset="0"/>
            </a:rPr>
            <a:t>Do they reflect current governance process? If not, what is the current governance process? </a:t>
          </a:r>
          <a:endParaRPr lang="en-CA" sz="2000" b="0" kern="1200" dirty="0">
            <a:latin typeface="Arial" charset="0"/>
            <a:cs typeface="Arial" charset="0"/>
          </a:endParaRPr>
        </a:p>
        <a:p>
          <a:pPr marL="452438" lvl="1" indent="-452438" algn="l" defTabSz="800100">
            <a:lnSpc>
              <a:spcPct val="100000"/>
            </a:lnSpc>
            <a:spcBef>
              <a:spcPct val="0"/>
            </a:spcBef>
            <a:spcAft>
              <a:spcPct val="15000"/>
            </a:spcAft>
            <a:buChar char="•"/>
          </a:pPr>
          <a:r>
            <a:rPr lang="en-US" sz="1800" b="0" kern="1200" dirty="0">
              <a:latin typeface="Arial" charset="0"/>
              <a:cs typeface="Arial" charset="0"/>
            </a:rPr>
            <a:t>Are changes desired? What are they?</a:t>
          </a:r>
          <a:endParaRPr lang="en-CA" sz="1800" b="0" kern="1200" dirty="0">
            <a:latin typeface="Arial" charset="0"/>
            <a:cs typeface="Arial" charset="0"/>
          </a:endParaRPr>
        </a:p>
        <a:p>
          <a:pPr marL="452438" lvl="1" indent="-452438" algn="l" defTabSz="800100">
            <a:lnSpc>
              <a:spcPct val="100000"/>
            </a:lnSpc>
            <a:spcBef>
              <a:spcPct val="0"/>
            </a:spcBef>
            <a:spcAft>
              <a:spcPct val="15000"/>
            </a:spcAft>
            <a:buChar char="•"/>
          </a:pPr>
          <a:r>
            <a:rPr lang="en-US" sz="1800" b="0" kern="1200" dirty="0">
              <a:latin typeface="Arial" charset="0"/>
              <a:cs typeface="Arial" charset="0"/>
            </a:rPr>
            <a:t>Are there new provisions to be inserted? </a:t>
          </a:r>
          <a:endParaRPr lang="en-CA" sz="1800" b="0" kern="1200" dirty="0">
            <a:latin typeface="Arial" charset="0"/>
            <a:cs typeface="Arial" charset="0"/>
          </a:endParaRPr>
        </a:p>
        <a:p>
          <a:pPr marL="452438" lvl="1" indent="-452438" algn="l" defTabSz="800100">
            <a:lnSpc>
              <a:spcPct val="100000"/>
            </a:lnSpc>
            <a:spcBef>
              <a:spcPct val="0"/>
            </a:spcBef>
            <a:spcAft>
              <a:spcPct val="15000"/>
            </a:spcAft>
            <a:buChar char="•"/>
          </a:pPr>
          <a:r>
            <a:rPr lang="en-CA" sz="1800" b="0" kern="1200" dirty="0">
              <a:latin typeface="Arial" charset="0"/>
              <a:cs typeface="Arial" charset="0"/>
            </a:rPr>
            <a:t>Write them down, come </a:t>
          </a:r>
          <a:r>
            <a:rPr lang="en-US" sz="1800" b="0" kern="1200" dirty="0">
              <a:latin typeface="Arial" charset="0"/>
              <a:cs typeface="Arial" charset="0"/>
            </a:rPr>
            <a:t>up with a wish list </a:t>
          </a:r>
          <a:endParaRPr lang="en-CA" sz="1800" b="0" kern="1200" dirty="0">
            <a:latin typeface="Arial" charset="0"/>
            <a:cs typeface="Arial" charset="0"/>
          </a:endParaRPr>
        </a:p>
      </dsp:txBody>
      <dsp:txXfrm>
        <a:off x="0" y="1242202"/>
        <a:ext cx="8458200" cy="254012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C11DE6-A9B1-4FAA-A504-7B9EF5FED4FA}">
      <dsp:nvSpPr>
        <dsp:cNvPr id="0" name=""/>
        <dsp:cNvSpPr/>
      </dsp:nvSpPr>
      <dsp:spPr>
        <a:xfrm>
          <a:off x="0" y="1391623"/>
          <a:ext cx="86106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9CB1FB-F7D1-414D-83B6-FEACEB4336DA}">
      <dsp:nvSpPr>
        <dsp:cNvPr id="0" name=""/>
        <dsp:cNvSpPr/>
      </dsp:nvSpPr>
      <dsp:spPr>
        <a:xfrm>
          <a:off x="2330542" y="2037"/>
          <a:ext cx="6209808" cy="1389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0" kern="1200" dirty="0">
              <a:solidFill>
                <a:srgbClr val="FF0000"/>
              </a:solidFill>
              <a:latin typeface="Algerian" panose="04020705040A02060702" pitchFamily="82" charset="0"/>
              <a:cs typeface="Arial" charset="0"/>
            </a:rPr>
            <a:t>Study key ONCA features</a:t>
          </a:r>
          <a:endParaRPr lang="en-CA" sz="2000" kern="1200" dirty="0">
            <a:solidFill>
              <a:srgbClr val="FF0000"/>
            </a:solidFill>
            <a:latin typeface="Algerian" panose="04020705040A02060702" pitchFamily="82" charset="0"/>
          </a:endParaRPr>
        </a:p>
      </dsp:txBody>
      <dsp:txXfrm>
        <a:off x="2330542" y="2037"/>
        <a:ext cx="6209808" cy="1389586"/>
      </dsp:txXfrm>
    </dsp:sp>
    <dsp:sp modelId="{94161A15-2648-4689-A43D-360E638011A9}">
      <dsp:nvSpPr>
        <dsp:cNvPr id="0" name=""/>
        <dsp:cNvSpPr/>
      </dsp:nvSpPr>
      <dsp:spPr>
        <a:xfrm>
          <a:off x="11954" y="471613"/>
          <a:ext cx="2238756" cy="899993"/>
        </a:xfrm>
        <a:prstGeom prst="round2SameRect">
          <a:avLst>
            <a:gd name="adj1" fmla="val 16670"/>
            <a:gd name="adj2" fmla="val 0"/>
          </a:avLst>
        </a:prstGeom>
        <a:solidFill>
          <a:srgbClr val="FFFF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90488" lvl="0" indent="0" algn="ctr" defTabSz="1066800">
            <a:lnSpc>
              <a:spcPct val="90000"/>
            </a:lnSpc>
            <a:spcBef>
              <a:spcPct val="0"/>
            </a:spcBef>
            <a:spcAft>
              <a:spcPct val="35000"/>
            </a:spcAft>
            <a:buNone/>
          </a:pPr>
          <a:r>
            <a:rPr lang="en-US" sz="2400" b="1" kern="1200" dirty="0">
              <a:solidFill>
                <a:srgbClr val="FF0000"/>
              </a:solidFill>
            </a:rPr>
            <a:t>3. Study </a:t>
          </a:r>
          <a:endParaRPr lang="en-CA" sz="2400" b="1" kern="1200" dirty="0">
            <a:solidFill>
              <a:srgbClr val="FF0000"/>
            </a:solidFill>
          </a:endParaRPr>
        </a:p>
      </dsp:txBody>
      <dsp:txXfrm>
        <a:off x="55896" y="515555"/>
        <a:ext cx="2150872" cy="856051"/>
      </dsp:txXfrm>
    </dsp:sp>
    <dsp:sp modelId="{E26C021A-F152-4BF9-8C0E-FE28B9F6CDB4}">
      <dsp:nvSpPr>
        <dsp:cNvPr id="0" name=""/>
        <dsp:cNvSpPr/>
      </dsp:nvSpPr>
      <dsp:spPr>
        <a:xfrm>
          <a:off x="0" y="1393661"/>
          <a:ext cx="8610600" cy="2779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449263" lvl="1" indent="-449263" algn="l" defTabSz="889000">
            <a:lnSpc>
              <a:spcPct val="90000"/>
            </a:lnSpc>
            <a:spcBef>
              <a:spcPct val="0"/>
            </a:spcBef>
            <a:spcAft>
              <a:spcPts val="300"/>
            </a:spcAft>
            <a:buFont typeface="Arial" panose="020B0604020202020204" pitchFamily="34" charset="0"/>
            <a:buChar char="•"/>
          </a:pPr>
          <a:r>
            <a:rPr lang="en-US" sz="1800" kern="1200" dirty="0">
              <a:solidFill>
                <a:schemeClr val="tx1"/>
              </a:solidFill>
              <a:latin typeface="Arial" panose="020B0604020202020204" pitchFamily="34" charset="0"/>
              <a:cs typeface="Arial" panose="020B0604020202020204" pitchFamily="34" charset="0"/>
            </a:rPr>
            <a:t>Need to understand the ONCA framework to determine how the current governance structure may be impacted</a:t>
          </a:r>
          <a:endParaRPr lang="en-CA" sz="1600" kern="1200" dirty="0">
            <a:latin typeface="Arial" panose="020B0604020202020204" pitchFamily="34" charset="0"/>
            <a:cs typeface="Arial" panose="020B0604020202020204" pitchFamily="34" charset="0"/>
          </a:endParaRPr>
        </a:p>
        <a:p>
          <a:pPr marL="452438" lvl="1" indent="-452438" algn="l" defTabSz="889000">
            <a:lnSpc>
              <a:spcPct val="100000"/>
            </a:lnSpc>
            <a:spcBef>
              <a:spcPct val="0"/>
            </a:spcBef>
            <a:spcAft>
              <a:spcPts val="300"/>
            </a:spcAft>
            <a:buChar char="•"/>
          </a:pPr>
          <a:r>
            <a:rPr lang="en-CA" sz="1800" b="0" kern="1200" dirty="0">
              <a:solidFill>
                <a:schemeClr val="tx1"/>
              </a:solidFill>
              <a:latin typeface="Arial" panose="020B0604020202020204" pitchFamily="34" charset="0"/>
              <a:cs typeface="Arial" panose="020B0604020202020204" pitchFamily="34" charset="0"/>
            </a:rPr>
            <a:t>ONCA framework</a:t>
          </a:r>
          <a:endParaRPr lang="en-CA" sz="1800" kern="1200" dirty="0">
            <a:solidFill>
              <a:schemeClr val="tx1"/>
            </a:solidFill>
            <a:latin typeface="Arial" panose="020B0604020202020204" pitchFamily="34" charset="0"/>
            <a:cs typeface="Arial" panose="020B0604020202020204" pitchFamily="34" charset="0"/>
          </a:endParaRPr>
        </a:p>
        <a:p>
          <a:pPr marL="893763" lvl="2" indent="-436563" algn="l" defTabSz="889000">
            <a:lnSpc>
              <a:spcPct val="100000"/>
            </a:lnSpc>
            <a:spcBef>
              <a:spcPct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cs typeface="Arial" panose="020B0604020202020204" pitchFamily="34" charset="0"/>
            </a:rPr>
            <a:t>Rules in the Act</a:t>
          </a:r>
          <a:endParaRPr lang="en-CA" sz="1800" kern="1200" dirty="0">
            <a:solidFill>
              <a:schemeClr val="tx1"/>
            </a:solidFill>
            <a:latin typeface="Arial" panose="020B0604020202020204" pitchFamily="34" charset="0"/>
            <a:cs typeface="Arial" panose="020B0604020202020204" pitchFamily="34" charset="0"/>
          </a:endParaRPr>
        </a:p>
        <a:p>
          <a:pPr marL="893763" lvl="2" indent="-436563" algn="l" defTabSz="889000">
            <a:lnSpc>
              <a:spcPct val="100000"/>
            </a:lnSpc>
            <a:spcBef>
              <a:spcPct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cs typeface="Arial" panose="020B0604020202020204" pitchFamily="34" charset="0"/>
            </a:rPr>
            <a:t>Some details in the Regulations</a:t>
          </a:r>
          <a:endParaRPr lang="en-CA" sz="1800" kern="1200" dirty="0">
            <a:solidFill>
              <a:schemeClr val="tx1"/>
            </a:solidFill>
            <a:latin typeface="Arial" panose="020B0604020202020204" pitchFamily="34" charset="0"/>
            <a:cs typeface="Arial" panose="020B0604020202020204" pitchFamily="34" charset="0"/>
          </a:endParaRPr>
        </a:p>
        <a:p>
          <a:pPr marL="893763" lvl="2" indent="-436563" algn="l" defTabSz="889000">
            <a:lnSpc>
              <a:spcPct val="100000"/>
            </a:lnSpc>
            <a:spcBef>
              <a:spcPct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cs typeface="Arial" panose="020B0604020202020204" pitchFamily="34" charset="0"/>
            </a:rPr>
            <a:t>Articles and by-laws</a:t>
          </a:r>
          <a:endParaRPr lang="en-CA" sz="1800" kern="1200" dirty="0">
            <a:solidFill>
              <a:schemeClr val="tx1"/>
            </a:solidFill>
            <a:latin typeface="Arial" panose="020B0604020202020204" pitchFamily="34" charset="0"/>
            <a:cs typeface="Arial" panose="020B0604020202020204" pitchFamily="34" charset="0"/>
          </a:endParaRPr>
        </a:p>
        <a:p>
          <a:pPr marL="452438" lvl="1" indent="-452438" algn="l" defTabSz="889000">
            <a:lnSpc>
              <a:spcPct val="100000"/>
            </a:lnSpc>
            <a:spcBef>
              <a:spcPct val="0"/>
            </a:spcBef>
            <a:spcAft>
              <a:spcPts val="300"/>
            </a:spcAft>
            <a:buChar char="•"/>
          </a:pPr>
          <a:r>
            <a:rPr lang="en-CA" sz="1800" b="0" kern="1200" dirty="0">
              <a:solidFill>
                <a:schemeClr val="tx1"/>
              </a:solidFill>
              <a:latin typeface="Arial" panose="020B0604020202020204" pitchFamily="34" charset="0"/>
              <a:cs typeface="Arial" panose="020B0604020202020204" pitchFamily="34" charset="0"/>
            </a:rPr>
            <a:t>Three types of rules in ONCA</a:t>
          </a:r>
          <a:endParaRPr lang="en-CA" sz="1800" kern="1200" dirty="0">
            <a:solidFill>
              <a:schemeClr val="tx1"/>
            </a:solidFill>
            <a:latin typeface="Arial" panose="020B0604020202020204" pitchFamily="34" charset="0"/>
            <a:cs typeface="Arial" panose="020B0604020202020204" pitchFamily="34" charset="0"/>
          </a:endParaRPr>
        </a:p>
        <a:p>
          <a:pPr marL="893763" lvl="2" indent="-436563" algn="l" defTabSz="889000">
            <a:lnSpc>
              <a:spcPct val="100000"/>
            </a:lnSpc>
            <a:spcBef>
              <a:spcPct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ea typeface="+mn-ea"/>
              <a:cs typeface="Arial" panose="020B0604020202020204" pitchFamily="34" charset="0"/>
            </a:rPr>
            <a:t>Mandatory rules - cannot be overridden by the articles or by-laws</a:t>
          </a:r>
          <a:endParaRPr lang="en-CA" sz="1800" b="0" kern="1200" dirty="0">
            <a:solidFill>
              <a:schemeClr val="tx1"/>
            </a:solidFill>
            <a:latin typeface="Arial" panose="020B0604020202020204" pitchFamily="34" charset="0"/>
            <a:ea typeface="+mn-ea"/>
            <a:cs typeface="Arial" panose="020B0604020202020204" pitchFamily="34" charset="0"/>
          </a:endParaRPr>
        </a:p>
        <a:p>
          <a:pPr marL="893763" lvl="2" indent="-436563" algn="l" defTabSz="889000">
            <a:lnSpc>
              <a:spcPct val="100000"/>
            </a:lnSpc>
            <a:spcBef>
              <a:spcPct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ea typeface="+mn-ea"/>
              <a:cs typeface="Arial" panose="020B0604020202020204" pitchFamily="34" charset="0"/>
            </a:rPr>
            <a:t>Default rules - by-laws or articles can override</a:t>
          </a:r>
        </a:p>
        <a:p>
          <a:pPr marL="893763" lvl="2" indent="-436563" algn="l" defTabSz="889000">
            <a:lnSpc>
              <a:spcPct val="100000"/>
            </a:lnSpc>
            <a:spcBef>
              <a:spcPct val="0"/>
            </a:spcBef>
            <a:spcAft>
              <a:spcPts val="300"/>
            </a:spcAft>
            <a:buFont typeface="Arial" panose="020B0604020202020204" pitchFamily="34" charset="0"/>
            <a:buChar char="‒"/>
          </a:pPr>
          <a:r>
            <a:rPr lang="en-US" sz="1800" b="0" kern="1200" dirty="0">
              <a:solidFill>
                <a:schemeClr val="tx1"/>
              </a:solidFill>
              <a:latin typeface="Arial" panose="020B0604020202020204" pitchFamily="34" charset="0"/>
              <a:ea typeface="+mn-ea"/>
              <a:cs typeface="Arial" panose="020B0604020202020204" pitchFamily="34" charset="0"/>
            </a:rPr>
            <a:t>Alternate rules - articles/by-laws can include certain optional rules permitted by ONCA</a:t>
          </a:r>
          <a:endParaRPr lang="en-CA" sz="1800" b="0" kern="1200" dirty="0">
            <a:solidFill>
              <a:schemeClr val="tx1"/>
            </a:solidFill>
            <a:latin typeface="Arial" panose="020B0604020202020204" pitchFamily="34" charset="0"/>
            <a:ea typeface="+mn-ea"/>
            <a:cs typeface="Arial" panose="020B0604020202020204" pitchFamily="34" charset="0"/>
          </a:endParaRPr>
        </a:p>
      </dsp:txBody>
      <dsp:txXfrm>
        <a:off x="0" y="1393661"/>
        <a:ext cx="8610600" cy="277958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C1F67-2CE2-4EEB-983E-461C877FEFC8}">
      <dsp:nvSpPr>
        <dsp:cNvPr id="0" name=""/>
        <dsp:cNvSpPr/>
      </dsp:nvSpPr>
      <dsp:spPr>
        <a:xfrm rot="16200000">
          <a:off x="784933" y="-784933"/>
          <a:ext cx="1211432" cy="2781299"/>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FFFF00"/>
              </a:solidFill>
              <a:latin typeface="Arial" charset="0"/>
              <a:cs typeface="Arial" charset="0"/>
            </a:rPr>
            <a:t>Rules in the ONCA</a:t>
          </a:r>
          <a:endParaRPr lang="en-CA" sz="1600" b="1" kern="1200" dirty="0">
            <a:solidFill>
              <a:srgbClr val="FFFF00"/>
            </a:solidFill>
          </a:endParaRPr>
        </a:p>
      </dsp:txBody>
      <dsp:txXfrm rot="5400000">
        <a:off x="0" y="0"/>
        <a:ext cx="2781299" cy="908574"/>
      </dsp:txXfrm>
    </dsp:sp>
    <dsp:sp modelId="{7625FA2F-38E4-472F-8757-C70EC3B72113}">
      <dsp:nvSpPr>
        <dsp:cNvPr id="0" name=""/>
        <dsp:cNvSpPr/>
      </dsp:nvSpPr>
      <dsp:spPr>
        <a:xfrm>
          <a:off x="2781299" y="0"/>
          <a:ext cx="2781299" cy="1211432"/>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FFFF00"/>
              </a:solidFill>
              <a:latin typeface="Arial" charset="0"/>
              <a:cs typeface="Arial" charset="0"/>
            </a:rPr>
            <a:t>Rules in the ONCA Regulations</a:t>
          </a:r>
          <a:endParaRPr lang="en-CA" sz="1600" b="1" kern="1200" dirty="0">
            <a:solidFill>
              <a:srgbClr val="FFFF00"/>
            </a:solidFill>
          </a:endParaRPr>
        </a:p>
      </dsp:txBody>
      <dsp:txXfrm>
        <a:off x="2781299" y="0"/>
        <a:ext cx="2781299" cy="908574"/>
      </dsp:txXfrm>
    </dsp:sp>
    <dsp:sp modelId="{78BB56CD-3FE4-453E-8F9E-DF07FB667814}">
      <dsp:nvSpPr>
        <dsp:cNvPr id="0" name=""/>
        <dsp:cNvSpPr/>
      </dsp:nvSpPr>
      <dsp:spPr>
        <a:xfrm rot="10800000">
          <a:off x="0" y="1211432"/>
          <a:ext cx="2781299" cy="1211432"/>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FFFF00"/>
              </a:solidFill>
              <a:latin typeface="Arial" charset="0"/>
              <a:cs typeface="Arial" charset="0"/>
            </a:rPr>
            <a:t>Provisions in articles</a:t>
          </a:r>
          <a:endParaRPr lang="en-CA" sz="1600" b="1" kern="1200" dirty="0">
            <a:solidFill>
              <a:srgbClr val="FFFF00"/>
            </a:solidFill>
          </a:endParaRPr>
        </a:p>
      </dsp:txBody>
      <dsp:txXfrm rot="10800000">
        <a:off x="0" y="1514290"/>
        <a:ext cx="2781299" cy="908574"/>
      </dsp:txXfrm>
    </dsp:sp>
    <dsp:sp modelId="{F7547C9A-47D2-4166-8E4A-9346B34E87C6}">
      <dsp:nvSpPr>
        <dsp:cNvPr id="0" name=""/>
        <dsp:cNvSpPr/>
      </dsp:nvSpPr>
      <dsp:spPr>
        <a:xfrm rot="5400000">
          <a:off x="3566233" y="426499"/>
          <a:ext cx="1211432" cy="2781299"/>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FFFF00"/>
              </a:solidFill>
              <a:latin typeface="Arial" charset="0"/>
              <a:cs typeface="Arial" charset="0"/>
            </a:rPr>
            <a:t>Provisions in by-laws</a:t>
          </a:r>
          <a:endParaRPr lang="en-CA" sz="1600" b="1" kern="1200" dirty="0">
            <a:solidFill>
              <a:srgbClr val="FFFF00"/>
            </a:solidFill>
          </a:endParaRPr>
        </a:p>
      </dsp:txBody>
      <dsp:txXfrm rot="-5400000">
        <a:off x="2781300" y="1514290"/>
        <a:ext cx="2781299" cy="908574"/>
      </dsp:txXfrm>
    </dsp:sp>
    <dsp:sp modelId="{7140EF94-BB53-4213-B56B-0429A46AE0A7}">
      <dsp:nvSpPr>
        <dsp:cNvPr id="0" name=""/>
        <dsp:cNvSpPr/>
      </dsp:nvSpPr>
      <dsp:spPr>
        <a:xfrm>
          <a:off x="1946909" y="908574"/>
          <a:ext cx="1668779" cy="605716"/>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FF0000"/>
              </a:solidFill>
            </a:rPr>
            <a:t>ONCA framework</a:t>
          </a:r>
          <a:endParaRPr lang="en-CA" sz="1600" b="1" kern="1200" dirty="0">
            <a:solidFill>
              <a:srgbClr val="FF0000"/>
            </a:solidFill>
          </a:endParaRPr>
        </a:p>
      </dsp:txBody>
      <dsp:txXfrm>
        <a:off x="1976478" y="938143"/>
        <a:ext cx="1609641" cy="54657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068A76-C3EB-4ECC-8B83-14E831CE3A0E}">
      <dsp:nvSpPr>
        <dsp:cNvPr id="0" name=""/>
        <dsp:cNvSpPr/>
      </dsp:nvSpPr>
      <dsp:spPr>
        <a:xfrm>
          <a:off x="0" y="1098239"/>
          <a:ext cx="83820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4443E8-E3B4-48E7-B81C-8F6A45028DB9}">
      <dsp:nvSpPr>
        <dsp:cNvPr id="0" name=""/>
        <dsp:cNvSpPr/>
      </dsp:nvSpPr>
      <dsp:spPr>
        <a:xfrm>
          <a:off x="2179319" y="18657"/>
          <a:ext cx="6202680" cy="1074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b="0" kern="1200" dirty="0">
              <a:solidFill>
                <a:srgbClr val="FF0000"/>
              </a:solidFill>
              <a:latin typeface="Algerian" panose="04020705040A02060702" pitchFamily="82" charset="0"/>
              <a:cs typeface="Arial" charset="0"/>
            </a:rPr>
            <a:t>Compare ONCA vs current gov. docs.</a:t>
          </a:r>
          <a:endParaRPr lang="en-CA" sz="2000" kern="1200" dirty="0">
            <a:solidFill>
              <a:srgbClr val="FF0000"/>
            </a:solidFill>
            <a:latin typeface="Algerian" panose="04020705040A02060702" pitchFamily="82" charset="0"/>
          </a:endParaRPr>
        </a:p>
      </dsp:txBody>
      <dsp:txXfrm>
        <a:off x="2179319" y="18657"/>
        <a:ext cx="6202680" cy="1074085"/>
      </dsp:txXfrm>
    </dsp:sp>
    <dsp:sp modelId="{075CB1D4-0F52-4DD8-AE8A-0F871384D653}">
      <dsp:nvSpPr>
        <dsp:cNvPr id="0" name=""/>
        <dsp:cNvSpPr/>
      </dsp:nvSpPr>
      <dsp:spPr>
        <a:xfrm>
          <a:off x="0" y="211874"/>
          <a:ext cx="2179320" cy="876131"/>
        </a:xfrm>
        <a:prstGeom prst="round2SameRect">
          <a:avLst>
            <a:gd name="adj1" fmla="val 16670"/>
            <a:gd name="adj2" fmla="val 0"/>
          </a:avLst>
        </a:prstGeom>
        <a:solidFill>
          <a:schemeClr val="accent3">
            <a:lumMod val="7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FF0000"/>
              </a:solidFill>
            </a:rPr>
            <a:t>4. Compare</a:t>
          </a:r>
          <a:endParaRPr lang="en-CA" sz="2400" b="1" kern="1200" dirty="0">
            <a:solidFill>
              <a:srgbClr val="FF0000"/>
            </a:solidFill>
          </a:endParaRPr>
        </a:p>
      </dsp:txBody>
      <dsp:txXfrm>
        <a:off x="42777" y="254651"/>
        <a:ext cx="2093766" cy="833354"/>
      </dsp:txXfrm>
    </dsp:sp>
    <dsp:sp modelId="{F9925729-4E4B-4413-BEE7-EB03C8E76E4E}">
      <dsp:nvSpPr>
        <dsp:cNvPr id="0" name=""/>
        <dsp:cNvSpPr/>
      </dsp:nvSpPr>
      <dsp:spPr>
        <a:xfrm>
          <a:off x="0" y="1077996"/>
          <a:ext cx="8382000" cy="3246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442913" lvl="1" indent="-442913" algn="l" defTabSz="889000">
            <a:lnSpc>
              <a:spcPct val="100000"/>
            </a:lnSpc>
            <a:spcBef>
              <a:spcPct val="0"/>
            </a:spcBef>
            <a:spcAft>
              <a:spcPct val="15000"/>
            </a:spcAft>
            <a:buChar char="•"/>
          </a:pPr>
          <a:r>
            <a:rPr lang="en-US" sz="1800" kern="1200" dirty="0">
              <a:latin typeface="Arial" panose="020B0604020202020204" pitchFamily="34" charset="0"/>
              <a:cs typeface="Arial" panose="020B0604020202020204" pitchFamily="34" charset="0"/>
            </a:rPr>
            <a:t>Are the current by-laws or the desired governance structure and </a:t>
          </a:r>
          <a:r>
            <a:rPr lang="en-US" sz="1800" u="none" kern="1200" dirty="0">
              <a:latin typeface="Arial" panose="020B0604020202020204" pitchFamily="34" charset="0"/>
              <a:cs typeface="Arial" panose="020B0604020202020204" pitchFamily="34" charset="0"/>
            </a:rPr>
            <a:t>process inconsistent with ONCA requirements?</a:t>
          </a:r>
          <a:endParaRPr lang="en-CA" sz="2000" kern="1200" dirty="0">
            <a:latin typeface="Arial" panose="020B0604020202020204" pitchFamily="34" charset="0"/>
            <a:cs typeface="Arial" panose="020B0604020202020204" pitchFamily="34" charset="0"/>
          </a:endParaRPr>
        </a:p>
        <a:p>
          <a:pPr marL="452438" lvl="1" indent="-452438" algn="l" defTabSz="889000">
            <a:lnSpc>
              <a:spcPct val="100000"/>
            </a:lnSpc>
            <a:spcBef>
              <a:spcPct val="0"/>
            </a:spcBef>
            <a:spcAft>
              <a:spcPct val="15000"/>
            </a:spcAft>
            <a:buChar char="•"/>
          </a:pPr>
          <a:r>
            <a:rPr lang="en-US" sz="1800" u="none" kern="1200" dirty="0">
              <a:latin typeface="Arial" panose="020B0604020202020204" pitchFamily="34" charset="0"/>
              <a:cs typeface="Arial" panose="020B0604020202020204" pitchFamily="34" charset="0"/>
            </a:rPr>
            <a:t>If inconsistent with ONCA mandatory requirements </a:t>
          </a:r>
          <a:endParaRPr lang="en-CA" sz="1800" u="none" kern="1200" dirty="0">
            <a:latin typeface="Arial" panose="020B0604020202020204" pitchFamily="34" charset="0"/>
            <a:cs typeface="Arial" panose="020B0604020202020204" pitchFamily="34" charset="0"/>
          </a:endParaRPr>
        </a:p>
        <a:p>
          <a:pPr marL="893763" lvl="1" indent="-441325" algn="l" defTabSz="889000">
            <a:lnSpc>
              <a:spcPct val="100000"/>
            </a:lnSpc>
            <a:spcBef>
              <a:spcPct val="0"/>
            </a:spcBef>
            <a:spcAft>
              <a:spcPct val="15000"/>
            </a:spcAft>
            <a:buFont typeface="Arial" panose="020B0604020202020204" pitchFamily="34" charset="0"/>
            <a:buChar char="‒"/>
          </a:pPr>
          <a:r>
            <a:rPr lang="en-US" sz="1800" u="none" kern="1200" dirty="0">
              <a:solidFill>
                <a:srgbClr val="000000">
                  <a:hueOff val="0"/>
                  <a:satOff val="0"/>
                  <a:lumOff val="0"/>
                  <a:alphaOff val="0"/>
                </a:srgbClr>
              </a:solidFill>
              <a:latin typeface="Arial" panose="020B0604020202020204" pitchFamily="34" charset="0"/>
              <a:ea typeface="+mn-ea"/>
              <a:cs typeface="Arial" panose="020B0604020202020204" pitchFamily="34" charset="0"/>
            </a:rPr>
            <a:t>Need to adjust governance structure and process to comply</a:t>
          </a:r>
          <a:endParaRPr lang="en-CA" sz="1800" u="none" kern="120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a:p>
          <a:pPr marL="452438" lvl="1" indent="-452438" algn="l" defTabSz="889000">
            <a:lnSpc>
              <a:spcPct val="100000"/>
            </a:lnSpc>
            <a:spcBef>
              <a:spcPct val="0"/>
            </a:spcBef>
            <a:spcAft>
              <a:spcPct val="15000"/>
            </a:spcAft>
            <a:buChar char="•"/>
          </a:pPr>
          <a:r>
            <a:rPr lang="en-US" sz="1800" u="none" kern="1200" dirty="0">
              <a:latin typeface="Arial" panose="020B0604020202020204" pitchFamily="34" charset="0"/>
              <a:cs typeface="Arial" panose="020B0604020202020204" pitchFamily="34" charset="0"/>
            </a:rPr>
            <a:t>If inconsistent with ONCA default requirements  </a:t>
          </a:r>
          <a:endParaRPr lang="en-CA" sz="1800" u="none" kern="1200" dirty="0">
            <a:latin typeface="Arial" panose="020B0604020202020204" pitchFamily="34" charset="0"/>
            <a:cs typeface="Arial" panose="020B0604020202020204" pitchFamily="34" charset="0"/>
          </a:endParaRPr>
        </a:p>
        <a:p>
          <a:pPr marL="893763" lvl="1" indent="-452438" algn="l" defTabSz="889000">
            <a:lnSpc>
              <a:spcPct val="100000"/>
            </a:lnSpc>
            <a:spcBef>
              <a:spcPct val="0"/>
            </a:spcBef>
            <a:spcAft>
              <a:spcPct val="15000"/>
            </a:spcAft>
            <a:buFont typeface="Arial" panose="020B0604020202020204" pitchFamily="34" charset="0"/>
            <a:buChar char="‒"/>
          </a:pPr>
          <a:r>
            <a:rPr lang="en-US" sz="1800" u="none" kern="1200" dirty="0">
              <a:solidFill>
                <a:srgbClr val="000000">
                  <a:hueOff val="0"/>
                  <a:satOff val="0"/>
                  <a:lumOff val="0"/>
                  <a:alphaOff val="0"/>
                </a:srgbClr>
              </a:solidFill>
              <a:latin typeface="Arial" panose="020B0604020202020204" pitchFamily="34" charset="0"/>
              <a:ea typeface="+mn-ea"/>
              <a:cs typeface="Arial" panose="020B0604020202020204" pitchFamily="34" charset="0"/>
            </a:rPr>
            <a:t>Consider whether to opt out </a:t>
          </a:r>
          <a:endParaRPr lang="en-CA" sz="1800" u="none" kern="120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a:p>
          <a:pPr marL="452438" lvl="1" indent="-441325" algn="l" defTabSz="889000">
            <a:lnSpc>
              <a:spcPct val="100000"/>
            </a:lnSpc>
            <a:spcBef>
              <a:spcPct val="0"/>
            </a:spcBef>
            <a:spcAft>
              <a:spcPct val="15000"/>
            </a:spcAft>
            <a:buChar char="•"/>
          </a:pPr>
          <a:r>
            <a:rPr lang="en-US" sz="1800" u="none" kern="1200" dirty="0">
              <a:latin typeface="Arial" panose="020B0604020202020204" pitchFamily="34" charset="0"/>
              <a:cs typeface="Arial" panose="020B0604020202020204" pitchFamily="34" charset="0"/>
            </a:rPr>
            <a:t>If ONCA provides options</a:t>
          </a:r>
          <a:endParaRPr lang="en-CA" sz="1800" u="none" kern="1200" dirty="0">
            <a:latin typeface="Arial" panose="020B0604020202020204" pitchFamily="34" charset="0"/>
            <a:cs typeface="Arial" panose="020B0604020202020204" pitchFamily="34" charset="0"/>
          </a:endParaRPr>
        </a:p>
        <a:p>
          <a:pPr marL="893763" lvl="1" indent="-452438" algn="l" defTabSz="889000">
            <a:lnSpc>
              <a:spcPct val="100000"/>
            </a:lnSpc>
            <a:spcBef>
              <a:spcPct val="0"/>
            </a:spcBef>
            <a:spcAft>
              <a:spcPct val="15000"/>
            </a:spcAft>
            <a:buFont typeface="Arial" panose="020B0604020202020204" pitchFamily="34" charset="0"/>
            <a:buChar char="‒"/>
          </a:pPr>
          <a:r>
            <a:rPr lang="en-US" sz="1800" u="none" kern="1200" dirty="0">
              <a:latin typeface="Arial" panose="020B0604020202020204" pitchFamily="34" charset="0"/>
              <a:cs typeface="Arial" panose="020B0604020202020204" pitchFamily="34" charset="0"/>
            </a:rPr>
            <a:t>Decide which option to adopt</a:t>
          </a:r>
          <a:endParaRPr lang="en-CA" sz="1800" u="none" kern="1200" dirty="0">
            <a:latin typeface="Arial" panose="020B0604020202020204" pitchFamily="34" charset="0"/>
            <a:cs typeface="Arial" panose="020B0604020202020204" pitchFamily="34" charset="0"/>
          </a:endParaRPr>
        </a:p>
        <a:p>
          <a:pPr marL="452438" lvl="1" indent="-441325" algn="l" defTabSz="889000">
            <a:lnSpc>
              <a:spcPct val="100000"/>
            </a:lnSpc>
            <a:spcBef>
              <a:spcPct val="0"/>
            </a:spcBef>
            <a:spcAft>
              <a:spcPct val="15000"/>
            </a:spcAft>
            <a:buChar char="•"/>
          </a:pPr>
          <a:r>
            <a:rPr lang="en-US" sz="1800" u="none" kern="1200" dirty="0">
              <a:latin typeface="Arial" panose="020B0604020202020204" pitchFamily="34" charset="0"/>
              <a:cs typeface="Arial" panose="020B0604020202020204" pitchFamily="34" charset="0"/>
            </a:rPr>
            <a:t>Consider what else to include</a:t>
          </a:r>
          <a:endParaRPr lang="en-CA" sz="1800" u="none" kern="1200" dirty="0">
            <a:latin typeface="Arial" panose="020B0604020202020204" pitchFamily="34" charset="0"/>
            <a:cs typeface="Arial" panose="020B0604020202020204" pitchFamily="34" charset="0"/>
          </a:endParaRPr>
        </a:p>
        <a:p>
          <a:pPr marL="452438" lvl="1" indent="-441325" algn="l" defTabSz="889000">
            <a:lnSpc>
              <a:spcPct val="100000"/>
            </a:lnSpc>
            <a:spcBef>
              <a:spcPct val="0"/>
            </a:spcBef>
            <a:spcAft>
              <a:spcPct val="15000"/>
            </a:spcAft>
            <a:buChar char="•"/>
          </a:pPr>
          <a:endParaRPr lang="en-CA" sz="1600" u="none" kern="1200" dirty="0">
            <a:latin typeface="Arial" panose="020B0604020202020204" pitchFamily="34" charset="0"/>
            <a:cs typeface="Arial" panose="020B0604020202020204" pitchFamily="34" charset="0"/>
          </a:endParaRPr>
        </a:p>
        <a:p>
          <a:pPr marL="228600" lvl="1" indent="0" algn="l" defTabSz="889000">
            <a:lnSpc>
              <a:spcPct val="90000"/>
            </a:lnSpc>
            <a:spcBef>
              <a:spcPct val="0"/>
            </a:spcBef>
            <a:spcAft>
              <a:spcPct val="15000"/>
            </a:spcAft>
            <a:buChar char="•"/>
          </a:pPr>
          <a:endParaRPr lang="en-CA" sz="2000" kern="1200" dirty="0">
            <a:latin typeface="Arial" panose="020B0604020202020204" pitchFamily="34" charset="0"/>
            <a:cs typeface="Arial" panose="020B0604020202020204" pitchFamily="34" charset="0"/>
          </a:endParaRPr>
        </a:p>
        <a:p>
          <a:pPr marL="228600" lvl="1" indent="0" algn="l" defTabSz="889000">
            <a:lnSpc>
              <a:spcPct val="90000"/>
            </a:lnSpc>
            <a:spcBef>
              <a:spcPct val="0"/>
            </a:spcBef>
            <a:spcAft>
              <a:spcPct val="15000"/>
            </a:spcAft>
            <a:buChar char="•"/>
          </a:pPr>
          <a:endParaRPr lang="en-CA" sz="2000" kern="1200" dirty="0">
            <a:latin typeface="Arial" panose="020B0604020202020204" pitchFamily="34" charset="0"/>
            <a:cs typeface="Arial" panose="020B0604020202020204" pitchFamily="34" charset="0"/>
          </a:endParaRPr>
        </a:p>
      </dsp:txBody>
      <dsp:txXfrm>
        <a:off x="0" y="1077996"/>
        <a:ext cx="8382000" cy="3246930"/>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9.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8" name="Rectangle 10"/>
          <p:cNvSpPr>
            <a:spLocks noChangeArrowheads="1"/>
          </p:cNvSpPr>
          <p:nvPr/>
        </p:nvSpPr>
        <p:spPr bwMode="auto">
          <a:xfrm>
            <a:off x="3314339" y="8915400"/>
            <a:ext cx="343562" cy="247537"/>
          </a:xfrm>
          <a:prstGeom prst="rect">
            <a:avLst/>
          </a:prstGeom>
          <a:noFill/>
          <a:ln w="9525">
            <a:noFill/>
            <a:miter lim="800000"/>
            <a:headEnd/>
            <a:tailEnd/>
          </a:ln>
          <a:effectLst/>
        </p:spPr>
        <p:txBody>
          <a:bodyPr wrap="none" lIns="92097" tIns="46049" rIns="92097" bIns="46049">
            <a:spAutoFit/>
          </a:bodyPr>
          <a:lstStyle/>
          <a:p>
            <a:pPr defTabSz="934777" eaLnBrk="0" hangingPunct="0">
              <a:spcBef>
                <a:spcPct val="0"/>
              </a:spcBef>
              <a:buNone/>
              <a:defRPr/>
            </a:pPr>
            <a:fld id="{BD300265-4E50-46A2-A2DA-C1EC9B1B51DB}" type="slidenum">
              <a:rPr lang="en-CA" sz="1000">
                <a:latin typeface="Arial" pitchFamily="34" charset="0"/>
                <a:cs typeface="Arial" pitchFamily="34" charset="0"/>
              </a:rPr>
              <a:pPr defTabSz="934777" eaLnBrk="0" hangingPunct="0">
                <a:spcBef>
                  <a:spcPct val="0"/>
                </a:spcBef>
                <a:buNone/>
                <a:defRPr/>
              </a:pPr>
              <a:t>‹#›</a:t>
            </a:fld>
            <a:endParaRPr lang="en-CA" sz="1000" dirty="0">
              <a:latin typeface="Arial" pitchFamily="34" charset="0"/>
              <a:cs typeface="Arial" pitchFamily="34" charset="0"/>
            </a:endParaRPr>
          </a:p>
        </p:txBody>
      </p:sp>
      <p:sp>
        <p:nvSpPr>
          <p:cNvPr id="37901" name="Text Box 13"/>
          <p:cNvSpPr txBox="1">
            <a:spLocks noChangeArrowheads="1"/>
          </p:cNvSpPr>
          <p:nvPr/>
        </p:nvSpPr>
        <p:spPr bwMode="auto">
          <a:xfrm>
            <a:off x="4419600" y="152400"/>
            <a:ext cx="2414168" cy="231497"/>
          </a:xfrm>
          <a:prstGeom prst="rect">
            <a:avLst/>
          </a:prstGeom>
          <a:noFill/>
          <a:ln w="9525">
            <a:noFill/>
            <a:miter lim="800000"/>
            <a:headEnd/>
            <a:tailEnd/>
          </a:ln>
          <a:effectLst/>
        </p:spPr>
        <p:txBody>
          <a:bodyPr wrap="none" lIns="92097" tIns="46049" rIns="92097" bIns="46049">
            <a:spAutoFit/>
          </a:bodyPr>
          <a:lstStyle/>
          <a:p>
            <a:pPr algn="ctr">
              <a:spcBef>
                <a:spcPct val="0"/>
              </a:spcBef>
              <a:buClr>
                <a:schemeClr val="tx1"/>
              </a:buClr>
              <a:buFontTx/>
              <a:buNone/>
            </a:pPr>
            <a:r>
              <a:rPr lang="fr-FR" sz="900" b="1" dirty="0"/>
              <a:t>Esther Shainblum, B.A., LL.B., LL.M., CRM</a:t>
            </a:r>
            <a:endParaRPr lang="en-CA" sz="900" b="1" dirty="0"/>
          </a:p>
        </p:txBody>
      </p:sp>
      <p:sp>
        <p:nvSpPr>
          <p:cNvPr id="37902" name="Line 14"/>
          <p:cNvSpPr>
            <a:spLocks noChangeShapeType="1"/>
          </p:cNvSpPr>
          <p:nvPr/>
        </p:nvSpPr>
        <p:spPr bwMode="auto">
          <a:xfrm>
            <a:off x="251870" y="112209"/>
            <a:ext cx="6642747" cy="0"/>
          </a:xfrm>
          <a:prstGeom prst="line">
            <a:avLst/>
          </a:prstGeom>
          <a:noFill/>
          <a:ln w="57150">
            <a:solidFill>
              <a:schemeClr val="tx1"/>
            </a:solidFill>
            <a:miter lim="800000"/>
            <a:headEnd/>
            <a:tailEnd/>
          </a:ln>
          <a:effectLst/>
        </p:spPr>
        <p:txBody>
          <a:bodyPr wrap="none" lIns="91422" tIns="45711" rIns="91422" bIns="45711">
            <a:spAutoFit/>
          </a:bodyPr>
          <a:lstStyle/>
          <a:p>
            <a:pPr>
              <a:defRPr/>
            </a:pPr>
            <a:endParaRPr lang="en-US" dirty="0"/>
          </a:p>
        </p:txBody>
      </p:sp>
      <p:sp>
        <p:nvSpPr>
          <p:cNvPr id="37903" name="Line 15"/>
          <p:cNvSpPr>
            <a:spLocks noChangeShapeType="1"/>
          </p:cNvSpPr>
          <p:nvPr/>
        </p:nvSpPr>
        <p:spPr bwMode="auto">
          <a:xfrm>
            <a:off x="238719" y="9171026"/>
            <a:ext cx="6506841" cy="0"/>
          </a:xfrm>
          <a:prstGeom prst="line">
            <a:avLst/>
          </a:prstGeom>
          <a:noFill/>
          <a:ln w="9525">
            <a:solidFill>
              <a:schemeClr val="tx1"/>
            </a:solidFill>
            <a:miter lim="800000"/>
            <a:headEnd/>
            <a:tailEnd/>
          </a:ln>
          <a:effectLst/>
        </p:spPr>
        <p:txBody>
          <a:bodyPr wrap="square" lIns="91422" tIns="45711" rIns="91422" bIns="45711">
            <a:spAutoFit/>
          </a:bodyPr>
          <a:lstStyle/>
          <a:p>
            <a:pPr>
              <a:defRPr/>
            </a:pPr>
            <a:endParaRPr lang="en-US" dirty="0"/>
          </a:p>
        </p:txBody>
      </p:sp>
      <p:pic>
        <p:nvPicPr>
          <p:cNvPr id="10" name="Picture 9" descr="#1black.eps"/>
          <p:cNvPicPr>
            <a:picLocks noChangeAspect="1"/>
          </p:cNvPicPr>
          <p:nvPr/>
        </p:nvPicPr>
        <p:blipFill>
          <a:blip r:embed="rId2" cstate="print"/>
          <a:stretch>
            <a:fillRect/>
          </a:stretch>
        </p:blipFill>
        <p:spPr>
          <a:xfrm>
            <a:off x="438437" y="179843"/>
            <a:ext cx="1272565" cy="436372"/>
          </a:xfrm>
          <a:prstGeom prst="rect">
            <a:avLst/>
          </a:prstGeom>
        </p:spPr>
      </p:pic>
      <p:sp>
        <p:nvSpPr>
          <p:cNvPr id="11" name="TextBox 10"/>
          <p:cNvSpPr txBox="1"/>
          <p:nvPr/>
        </p:nvSpPr>
        <p:spPr>
          <a:xfrm>
            <a:off x="5724103" y="8915550"/>
            <a:ext cx="1255817" cy="246221"/>
          </a:xfrm>
          <a:prstGeom prst="rect">
            <a:avLst/>
          </a:prstGeom>
          <a:noFill/>
        </p:spPr>
        <p:txBody>
          <a:bodyPr wrap="square" lIns="91427" tIns="45713" rIns="91427" bIns="45713" rtlCol="0">
            <a:spAutoFit/>
          </a:bodyPr>
          <a:lstStyle/>
          <a:p>
            <a:pPr>
              <a:buNone/>
            </a:pPr>
            <a:r>
              <a:rPr lang="en-US" sz="1000" dirty="0">
                <a:latin typeface="Arial" pitchFamily="34" charset="0"/>
                <a:cs typeface="Arial" pitchFamily="34" charset="0"/>
              </a:rPr>
              <a:t>www.carters.ca</a:t>
            </a:r>
            <a:endParaRPr lang="en-CA" sz="1000" dirty="0">
              <a:latin typeface="Arial" pitchFamily="34" charset="0"/>
              <a:cs typeface="Arial" pitchFamily="34" charset="0"/>
            </a:endParaRPr>
          </a:p>
        </p:txBody>
      </p:sp>
      <p:sp>
        <p:nvSpPr>
          <p:cNvPr id="12" name="TextBox 11"/>
          <p:cNvSpPr txBox="1"/>
          <p:nvPr/>
        </p:nvSpPr>
        <p:spPr>
          <a:xfrm>
            <a:off x="0" y="8915550"/>
            <a:ext cx="1440160" cy="246221"/>
          </a:xfrm>
          <a:prstGeom prst="rect">
            <a:avLst/>
          </a:prstGeom>
          <a:noFill/>
        </p:spPr>
        <p:txBody>
          <a:bodyPr wrap="square" lIns="91427" tIns="45713" rIns="91427" bIns="45713" rtlCol="0">
            <a:spAutoFit/>
          </a:bodyPr>
          <a:lstStyle/>
          <a:p>
            <a:pPr algn="r">
              <a:buNone/>
            </a:pPr>
            <a:r>
              <a:rPr lang="en-US" sz="1000" dirty="0">
                <a:latin typeface="Arial" pitchFamily="34" charset="0"/>
                <a:cs typeface="Arial" pitchFamily="34" charset="0"/>
              </a:rPr>
              <a:t>www.charitylaw.ca</a:t>
            </a:r>
            <a:endParaRPr lang="en-CA" sz="1000" dirty="0">
              <a:latin typeface="Arial" pitchFamily="34" charset="0"/>
              <a:cs typeface="Arial" pitchFamily="34" charset="0"/>
            </a:endParaRPr>
          </a:p>
        </p:txBody>
      </p:sp>
    </p:spTree>
    <p:extLst>
      <p:ext uri="{BB962C8B-B14F-4D97-AF65-F5344CB8AC3E}">
        <p14:creationId xmlns:p14="http://schemas.microsoft.com/office/powerpoint/2010/main" val="3655998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1" y="1"/>
            <a:ext cx="3038145" cy="461131"/>
          </a:xfrm>
          <a:prstGeom prst="rect">
            <a:avLst/>
          </a:prstGeom>
          <a:noFill/>
          <a:ln w="9525">
            <a:noFill/>
            <a:miter lim="800000"/>
            <a:headEnd/>
            <a:tailEnd/>
          </a:ln>
          <a:effectLst/>
        </p:spPr>
        <p:txBody>
          <a:bodyPr vert="horz" wrap="square" lIns="92833" tIns="46417" rIns="92833" bIns="46417" numCol="1" anchor="t" anchorCtr="0" compatLnSpc="1">
            <a:prstTxWarp prst="textNoShape">
              <a:avLst/>
            </a:prstTxWarp>
          </a:bodyPr>
          <a:lstStyle>
            <a:lvl1pPr>
              <a:defRPr sz="1200">
                <a:latin typeface="Arial" charset="0"/>
              </a:defRPr>
            </a:lvl1pPr>
          </a:lstStyle>
          <a:p>
            <a:pPr>
              <a:defRPr/>
            </a:pPr>
            <a:endParaRPr lang="en-CA" dirty="0"/>
          </a:p>
        </p:txBody>
      </p:sp>
      <p:sp>
        <p:nvSpPr>
          <p:cNvPr id="38915" name="Rectangle 3"/>
          <p:cNvSpPr>
            <a:spLocks noGrp="1" noChangeArrowheads="1"/>
          </p:cNvSpPr>
          <p:nvPr>
            <p:ph type="dt" idx="1"/>
          </p:nvPr>
        </p:nvSpPr>
        <p:spPr bwMode="auto">
          <a:xfrm>
            <a:off x="3972258" y="1"/>
            <a:ext cx="3038144" cy="461131"/>
          </a:xfrm>
          <a:prstGeom prst="rect">
            <a:avLst/>
          </a:prstGeom>
          <a:noFill/>
          <a:ln w="9525">
            <a:noFill/>
            <a:miter lim="800000"/>
            <a:headEnd/>
            <a:tailEnd/>
          </a:ln>
          <a:effectLst/>
        </p:spPr>
        <p:txBody>
          <a:bodyPr vert="horz" wrap="square" lIns="92833" tIns="46417" rIns="92833" bIns="46417" numCol="1" anchor="t" anchorCtr="0" compatLnSpc="1">
            <a:prstTxWarp prst="textNoShape">
              <a:avLst/>
            </a:prstTxWarp>
          </a:bodyPr>
          <a:lstStyle>
            <a:lvl1pPr algn="r">
              <a:defRPr sz="1200">
                <a:latin typeface="Arial" charset="0"/>
              </a:defRPr>
            </a:lvl1pPr>
          </a:lstStyle>
          <a:p>
            <a:pPr>
              <a:defRPr/>
            </a:pPr>
            <a:endParaRPr lang="en-CA" dirty="0"/>
          </a:p>
        </p:txBody>
      </p:sp>
      <p:sp>
        <p:nvSpPr>
          <p:cNvPr id="52228" name="Rectangle 4"/>
          <p:cNvSpPr>
            <a:spLocks noGrp="1" noRot="1" noChangeAspect="1" noChangeArrowheads="1" noTextEdit="1"/>
          </p:cNvSpPr>
          <p:nvPr>
            <p:ph type="sldImg" idx="2"/>
          </p:nvPr>
        </p:nvSpPr>
        <p:spPr bwMode="auto">
          <a:xfrm>
            <a:off x="427038" y="693738"/>
            <a:ext cx="6156325" cy="3463925"/>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935635" y="4389967"/>
            <a:ext cx="5139134" cy="4234720"/>
          </a:xfrm>
          <a:prstGeom prst="rect">
            <a:avLst/>
          </a:prstGeom>
          <a:noFill/>
          <a:ln w="9525">
            <a:noFill/>
            <a:miter lim="800000"/>
            <a:headEnd/>
            <a:tailEnd/>
          </a:ln>
          <a:effectLst/>
        </p:spPr>
        <p:txBody>
          <a:bodyPr vert="horz" wrap="square" lIns="92833" tIns="46417" rIns="92833" bIns="46417"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8918" name="Rectangle 6"/>
          <p:cNvSpPr>
            <a:spLocks noGrp="1" noChangeArrowheads="1"/>
          </p:cNvSpPr>
          <p:nvPr>
            <p:ph type="ftr" sz="quarter" idx="4"/>
          </p:nvPr>
        </p:nvSpPr>
        <p:spPr bwMode="auto">
          <a:xfrm>
            <a:off x="1" y="8855253"/>
            <a:ext cx="3038145" cy="461131"/>
          </a:xfrm>
          <a:prstGeom prst="rect">
            <a:avLst/>
          </a:prstGeom>
          <a:noFill/>
          <a:ln w="9525">
            <a:noFill/>
            <a:miter lim="800000"/>
            <a:headEnd/>
            <a:tailEnd/>
          </a:ln>
          <a:effectLst/>
        </p:spPr>
        <p:txBody>
          <a:bodyPr vert="horz" wrap="square" lIns="92833" tIns="46417" rIns="92833" bIns="46417" numCol="1" anchor="b" anchorCtr="0" compatLnSpc="1">
            <a:prstTxWarp prst="textNoShape">
              <a:avLst/>
            </a:prstTxWarp>
          </a:bodyPr>
          <a:lstStyle>
            <a:lvl1pPr>
              <a:defRPr sz="1200">
                <a:latin typeface="Arial" charset="0"/>
              </a:defRPr>
            </a:lvl1pPr>
          </a:lstStyle>
          <a:p>
            <a:pPr>
              <a:defRPr/>
            </a:pPr>
            <a:endParaRPr lang="en-CA" dirty="0"/>
          </a:p>
        </p:txBody>
      </p:sp>
      <p:sp>
        <p:nvSpPr>
          <p:cNvPr id="38919" name="Rectangle 7"/>
          <p:cNvSpPr>
            <a:spLocks noGrp="1" noChangeArrowheads="1"/>
          </p:cNvSpPr>
          <p:nvPr>
            <p:ph type="sldNum" sz="quarter" idx="5"/>
          </p:nvPr>
        </p:nvSpPr>
        <p:spPr bwMode="auto">
          <a:xfrm>
            <a:off x="3972258" y="8855253"/>
            <a:ext cx="3038144" cy="461131"/>
          </a:xfrm>
          <a:prstGeom prst="rect">
            <a:avLst/>
          </a:prstGeom>
          <a:noFill/>
          <a:ln w="9525">
            <a:noFill/>
            <a:miter lim="800000"/>
            <a:headEnd/>
            <a:tailEnd/>
          </a:ln>
          <a:effectLst/>
        </p:spPr>
        <p:txBody>
          <a:bodyPr vert="horz" wrap="square" lIns="92833" tIns="46417" rIns="92833" bIns="46417" numCol="1" anchor="b" anchorCtr="0" compatLnSpc="1">
            <a:prstTxWarp prst="textNoShape">
              <a:avLst/>
            </a:prstTxWarp>
          </a:bodyPr>
          <a:lstStyle>
            <a:lvl1pPr algn="r">
              <a:defRPr sz="1200">
                <a:latin typeface="Arial" charset="0"/>
              </a:defRPr>
            </a:lvl1pPr>
          </a:lstStyle>
          <a:p>
            <a:pPr>
              <a:defRPr/>
            </a:pPr>
            <a:fld id="{3AB61690-D4F6-4F53-AA5E-ED4F9A5222DB}" type="slidenum">
              <a:rPr lang="en-CA"/>
              <a:pPr>
                <a:defRPr/>
              </a:pPr>
              <a:t>‹#›</a:t>
            </a:fld>
            <a:endParaRPr lang="en-CA" dirty="0"/>
          </a:p>
        </p:txBody>
      </p:sp>
    </p:spTree>
    <p:extLst>
      <p:ext uri="{BB962C8B-B14F-4D97-AF65-F5344CB8AC3E}">
        <p14:creationId xmlns:p14="http://schemas.microsoft.com/office/powerpoint/2010/main" val="4162760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F121DAC-B709-4BB9-83B2-2080B5CF25F9}" type="slidenum">
              <a:rPr lang="en-CA" smtClean="0"/>
              <a:pPr/>
              <a:t>1</a:t>
            </a:fld>
            <a:endParaRPr lang="en-CA" dirty="0"/>
          </a:p>
        </p:txBody>
      </p:sp>
      <p:sp>
        <p:nvSpPr>
          <p:cNvPr id="53251" name="Rectangle 2"/>
          <p:cNvSpPr>
            <a:spLocks noGrp="1" noRot="1" noChangeAspect="1" noChangeArrowheads="1" noTextEdit="1"/>
          </p:cNvSpPr>
          <p:nvPr>
            <p:ph type="sldImg"/>
          </p:nvPr>
        </p:nvSpPr>
        <p:spPr>
          <a:xfrm>
            <a:off x="427038" y="693738"/>
            <a:ext cx="6156325" cy="3463925"/>
          </a:xfrm>
          <a:ln/>
        </p:spPr>
      </p:sp>
      <p:sp>
        <p:nvSpPr>
          <p:cNvPr id="5325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77026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0C88ECBF-1F58-4D3A-844F-AB7A761B29CA}" type="slidenum">
              <a:rPr lang="en-CA" smtClean="0">
                <a:latin typeface="Arial" pitchFamily="34" charset="0"/>
              </a:rPr>
              <a:pPr/>
              <a:t>66</a:t>
            </a:fld>
            <a:endParaRPr lang="en-CA" dirty="0">
              <a:latin typeface="Arial"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238796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3AB61690-D4F6-4F53-AA5E-ED4F9A5222DB}" type="slidenum">
              <a:rPr lang="en-CA" smtClean="0"/>
              <a:pPr>
                <a:defRPr/>
              </a:pPr>
              <a:t>26</a:t>
            </a:fld>
            <a:endParaRPr lang="en-CA" dirty="0"/>
          </a:p>
        </p:txBody>
      </p:sp>
    </p:spTree>
    <p:extLst>
      <p:ext uri="{BB962C8B-B14F-4D97-AF65-F5344CB8AC3E}">
        <p14:creationId xmlns:p14="http://schemas.microsoft.com/office/powerpoint/2010/main" val="3820282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3AB61690-D4F6-4F53-AA5E-ED4F9A5222DB}" type="slidenum">
              <a:rPr lang="en-CA" smtClean="0"/>
              <a:pPr>
                <a:defRPr/>
              </a:pPr>
              <a:t>27</a:t>
            </a:fld>
            <a:endParaRPr lang="en-CA" dirty="0"/>
          </a:p>
        </p:txBody>
      </p:sp>
    </p:spTree>
    <p:extLst>
      <p:ext uri="{BB962C8B-B14F-4D97-AF65-F5344CB8AC3E}">
        <p14:creationId xmlns:p14="http://schemas.microsoft.com/office/powerpoint/2010/main" val="786124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3AB61690-D4F6-4F53-AA5E-ED4F9A5222DB}" type="slidenum">
              <a:rPr lang="en-CA" smtClean="0"/>
              <a:pPr>
                <a:defRPr/>
              </a:pPr>
              <a:t>28</a:t>
            </a:fld>
            <a:endParaRPr lang="en-CA" dirty="0"/>
          </a:p>
        </p:txBody>
      </p:sp>
    </p:spTree>
    <p:extLst>
      <p:ext uri="{BB962C8B-B14F-4D97-AF65-F5344CB8AC3E}">
        <p14:creationId xmlns:p14="http://schemas.microsoft.com/office/powerpoint/2010/main" val="1715775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explain a few of these in more detail (but not all)</a:t>
            </a:r>
            <a:endParaRPr lang="en-CA" dirty="0"/>
          </a:p>
        </p:txBody>
      </p:sp>
      <p:sp>
        <p:nvSpPr>
          <p:cNvPr id="4" name="Slide Number Placeholder 3"/>
          <p:cNvSpPr>
            <a:spLocks noGrp="1"/>
          </p:cNvSpPr>
          <p:nvPr>
            <p:ph type="sldNum" sz="quarter" idx="5"/>
          </p:nvPr>
        </p:nvSpPr>
        <p:spPr/>
        <p:txBody>
          <a:bodyPr/>
          <a:lstStyle/>
          <a:p>
            <a:pPr>
              <a:defRPr/>
            </a:pPr>
            <a:fld id="{3AB61690-D4F6-4F53-AA5E-ED4F9A5222DB}" type="slidenum">
              <a:rPr lang="en-CA" smtClean="0"/>
              <a:pPr>
                <a:defRPr/>
              </a:pPr>
              <a:t>29</a:t>
            </a:fld>
            <a:endParaRPr lang="en-CA" dirty="0"/>
          </a:p>
        </p:txBody>
      </p:sp>
    </p:spTree>
    <p:extLst>
      <p:ext uri="{BB962C8B-B14F-4D97-AF65-F5344CB8AC3E}">
        <p14:creationId xmlns:p14="http://schemas.microsoft.com/office/powerpoint/2010/main" val="2804665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3AB61690-D4F6-4F53-AA5E-ED4F9A5222DB}" type="slidenum">
              <a:rPr lang="en-CA" smtClean="0"/>
              <a:pPr>
                <a:defRPr/>
              </a:pPr>
              <a:t>30</a:t>
            </a:fld>
            <a:endParaRPr lang="en-CA" dirty="0"/>
          </a:p>
        </p:txBody>
      </p:sp>
    </p:spTree>
    <p:extLst>
      <p:ext uri="{BB962C8B-B14F-4D97-AF65-F5344CB8AC3E}">
        <p14:creationId xmlns:p14="http://schemas.microsoft.com/office/powerpoint/2010/main" val="3738235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3AB61690-D4F6-4F53-AA5E-ED4F9A5222DB}" type="slidenum">
              <a:rPr lang="en-CA" smtClean="0"/>
              <a:pPr>
                <a:defRPr/>
              </a:pPr>
              <a:t>31</a:t>
            </a:fld>
            <a:endParaRPr lang="en-CA" dirty="0"/>
          </a:p>
        </p:txBody>
      </p:sp>
    </p:spTree>
    <p:extLst>
      <p:ext uri="{BB962C8B-B14F-4D97-AF65-F5344CB8AC3E}">
        <p14:creationId xmlns:p14="http://schemas.microsoft.com/office/powerpoint/2010/main" val="3284169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3AB61690-D4F6-4F53-AA5E-ED4F9A5222DB}" type="slidenum">
              <a:rPr lang="en-CA" smtClean="0"/>
              <a:pPr>
                <a:defRPr/>
              </a:pPr>
              <a:t>32</a:t>
            </a:fld>
            <a:endParaRPr lang="en-CA" dirty="0"/>
          </a:p>
        </p:txBody>
      </p:sp>
    </p:spTree>
    <p:extLst>
      <p:ext uri="{BB962C8B-B14F-4D97-AF65-F5344CB8AC3E}">
        <p14:creationId xmlns:p14="http://schemas.microsoft.com/office/powerpoint/2010/main" val="97650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3AB61690-D4F6-4F53-AA5E-ED4F9A5222DB}" type="slidenum">
              <a:rPr lang="en-CA" smtClean="0"/>
              <a:pPr>
                <a:defRPr/>
              </a:pPr>
              <a:t>33</a:t>
            </a:fld>
            <a:endParaRPr lang="en-CA" dirty="0"/>
          </a:p>
        </p:txBody>
      </p:sp>
    </p:spTree>
    <p:extLst>
      <p:ext uri="{BB962C8B-B14F-4D97-AF65-F5344CB8AC3E}">
        <p14:creationId xmlns:p14="http://schemas.microsoft.com/office/powerpoint/2010/main" val="30139278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75" y="0"/>
            <a:ext cx="9144000" cy="5149516"/>
          </a:xfrm>
          <a:prstGeom prst="rect">
            <a:avLst/>
          </a:prstGeom>
        </p:spPr>
      </p:pic>
      <p:sp>
        <p:nvSpPr>
          <p:cNvPr id="4109" name="Rectangle 1037"/>
          <p:cNvSpPr>
            <a:spLocks noGrp="1" noChangeArrowheads="1"/>
          </p:cNvSpPr>
          <p:nvPr>
            <p:ph type="ctrTitle"/>
          </p:nvPr>
        </p:nvSpPr>
        <p:spPr>
          <a:xfrm>
            <a:off x="304800" y="2057400"/>
            <a:ext cx="8458200" cy="800100"/>
          </a:xfrm>
        </p:spPr>
        <p:txBody>
          <a:bodyPr tIns="457200" bIns="457200" anchorCtr="1"/>
          <a:lstStyle>
            <a:lvl1pPr>
              <a:lnSpc>
                <a:spcPct val="100000"/>
              </a:lnSpc>
              <a:defRPr sz="2800"/>
            </a:lvl1pPr>
          </a:lstStyle>
          <a:p>
            <a:r>
              <a:rPr lang="en-US" altLang="en-US"/>
              <a:t>Click to edit Master title style</a:t>
            </a:r>
            <a:endParaRPr lang="en-US" altLang="en-US" dirty="0"/>
          </a:p>
        </p:txBody>
      </p:sp>
      <p:sp>
        <p:nvSpPr>
          <p:cNvPr id="4110" name="Rectangle 1038"/>
          <p:cNvSpPr>
            <a:spLocks noGrp="1" noChangeArrowheads="1"/>
          </p:cNvSpPr>
          <p:nvPr>
            <p:ph type="subTitle" idx="1"/>
          </p:nvPr>
        </p:nvSpPr>
        <p:spPr>
          <a:xfrm>
            <a:off x="2555776" y="339502"/>
            <a:ext cx="6480720" cy="1440160"/>
          </a:xfrm>
        </p:spPr>
        <p:txBody>
          <a:bodyPr anchor="ctr" anchorCtr="1"/>
          <a:lstStyle>
            <a:lvl1pPr marL="0" indent="0" algn="ctr">
              <a:buFontTx/>
              <a:buNone/>
              <a:defRPr>
                <a:solidFill>
                  <a:schemeClr val="tx2"/>
                </a:solidFill>
              </a:defRPr>
            </a:lvl1pPr>
          </a:lstStyle>
          <a:p>
            <a:r>
              <a:rPr lang="en-US" altLang="en-US"/>
              <a:t>Click to edit Master subtitle style</a:t>
            </a:r>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xfrm>
            <a:off x="8681000" y="42350"/>
            <a:ext cx="428625" cy="215900"/>
          </a:xfrm>
          <a:ln/>
        </p:spPr>
        <p:txBody>
          <a:bodyPr/>
          <a:lstStyle>
            <a:lvl1pPr>
              <a:defRPr/>
            </a:lvl1pPr>
          </a:lstStyle>
          <a:p>
            <a:pPr>
              <a:defRPr/>
            </a:pPr>
            <a:fld id="{70BB1521-F134-4ED9-8BAB-3B21D9E938CA}"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00050"/>
            <a:ext cx="1943100" cy="3714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00050"/>
            <a:ext cx="5676900" cy="3714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xfrm>
            <a:off x="8680425" y="49225"/>
            <a:ext cx="428625" cy="215900"/>
          </a:xfrm>
          <a:ln/>
        </p:spPr>
        <p:txBody>
          <a:bodyPr/>
          <a:lstStyle>
            <a:lvl1pPr>
              <a:defRPr/>
            </a:lvl1pPr>
          </a:lstStyle>
          <a:p>
            <a:pPr>
              <a:defRPr/>
            </a:pPr>
            <a:fld id="{8D3CCF0F-1E97-4D1A-B493-0CCEAB4C3105}"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10" name="Rectangle 1038"/>
          <p:cNvSpPr>
            <a:spLocks noGrp="1" noChangeArrowheads="1"/>
          </p:cNvSpPr>
          <p:nvPr>
            <p:ph type="subTitle" idx="1"/>
          </p:nvPr>
        </p:nvSpPr>
        <p:spPr>
          <a:xfrm>
            <a:off x="3419872" y="228600"/>
            <a:ext cx="5724128" cy="1533060"/>
          </a:xfrm>
        </p:spPr>
        <p:txBody>
          <a:bodyPr anchorCtr="1"/>
          <a:lstStyle>
            <a:lvl1pPr marL="0" indent="0" algn="ctr">
              <a:buFontTx/>
              <a:buNone/>
              <a:defRPr sz="2100">
                <a:solidFill>
                  <a:schemeClr val="tx2"/>
                </a:solidFill>
              </a:defRPr>
            </a:lvl1pPr>
          </a:lstStyle>
          <a:p>
            <a:r>
              <a:rPr lang="en-US" altLang="en-US"/>
              <a:t>Click to edit Master subtitle style</a:t>
            </a:r>
            <a:endParaRPr lang="en-US" altLang="en-US" dirty="0"/>
          </a:p>
        </p:txBody>
      </p:sp>
      <p:sp>
        <p:nvSpPr>
          <p:cNvPr id="4109" name="Rectangle 1037"/>
          <p:cNvSpPr>
            <a:spLocks noGrp="1" noChangeArrowheads="1"/>
          </p:cNvSpPr>
          <p:nvPr>
            <p:ph type="ctrTitle"/>
          </p:nvPr>
        </p:nvSpPr>
        <p:spPr>
          <a:xfrm>
            <a:off x="304800" y="2057400"/>
            <a:ext cx="8458200" cy="800100"/>
          </a:xfrm>
        </p:spPr>
        <p:txBody>
          <a:bodyPr tIns="457200" bIns="457200" anchorCtr="1"/>
          <a:lstStyle>
            <a:lvl1pPr>
              <a:lnSpc>
                <a:spcPct val="100000"/>
              </a:lnSpc>
              <a:defRPr sz="2250">
                <a:solidFill>
                  <a:schemeClr val="tx1"/>
                </a:solidFill>
              </a:defRPr>
            </a:lvl1pPr>
          </a:lstStyle>
          <a:p>
            <a:r>
              <a:rPr lang="en-US" altLang="en-US"/>
              <a:t>Click to edit Master title style</a:t>
            </a:r>
            <a:endParaRPr lang="en-US" altLang="en-US" dirty="0"/>
          </a:p>
        </p:txBody>
      </p:sp>
    </p:spTree>
    <p:extLst>
      <p:ext uri="{BB962C8B-B14F-4D97-AF65-F5344CB8AC3E}">
        <p14:creationId xmlns:p14="http://schemas.microsoft.com/office/powerpoint/2010/main" val="31057982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1725">
                <a:solidFill>
                  <a:srgbClr val="5F58BC"/>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sz="1725" b="0"/>
            </a:lvl1pPr>
            <a:lvl2pPr>
              <a:defRPr sz="1725" b="0"/>
            </a:lvl2pPr>
            <a:lvl3pPr>
              <a:defRPr sz="1725" b="0"/>
            </a:lvl3pPr>
            <a:lvl4pPr>
              <a:defRPr sz="1725" b="0"/>
            </a:lvl4pPr>
            <a:lvl5pPr>
              <a:defRPr sz="1725"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noChangeArrowheads="1"/>
          </p:cNvSpPr>
          <p:nvPr>
            <p:ph type="sldNum" sz="quarter" idx="10"/>
          </p:nvPr>
        </p:nvSpPr>
        <p:spPr>
          <a:xfrm>
            <a:off x="8638100" y="22199"/>
            <a:ext cx="481481" cy="242925"/>
          </a:xfrm>
        </p:spPr>
        <p:txBody>
          <a:bodyPr/>
          <a:lstStyle>
            <a:lvl1pPr>
              <a:defRPr/>
            </a:lvl1pPr>
          </a:lstStyle>
          <a:p>
            <a:pPr>
              <a:defRPr/>
            </a:pPr>
            <a:fld id="{151B5B66-2C9D-4C42-B77D-A26E8866EF17}" type="slidenum">
              <a:rPr lang="en-US" altLang="en-US"/>
              <a:pPr>
                <a:defRPr/>
              </a:pPr>
              <a:t>‹#›</a:t>
            </a:fld>
            <a:endParaRPr lang="en-US" altLang="en-US" dirty="0"/>
          </a:p>
        </p:txBody>
      </p:sp>
    </p:spTree>
    <p:extLst>
      <p:ext uri="{BB962C8B-B14F-4D97-AF65-F5344CB8AC3E}">
        <p14:creationId xmlns:p14="http://schemas.microsoft.com/office/powerpoint/2010/main" val="28964306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1725"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25"/>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5"/>
          <p:cNvSpPr>
            <a:spLocks noGrp="1" noChangeArrowheads="1"/>
          </p:cNvSpPr>
          <p:nvPr>
            <p:ph type="sldNum" sz="quarter" idx="10"/>
          </p:nvPr>
        </p:nvSpPr>
        <p:spPr>
          <a:xfrm>
            <a:off x="8687875" y="50602"/>
            <a:ext cx="428625" cy="215900"/>
          </a:xfrm>
          <a:ln/>
        </p:spPr>
        <p:txBody>
          <a:bodyPr/>
          <a:lstStyle>
            <a:lvl1pPr>
              <a:defRPr/>
            </a:lvl1pPr>
          </a:lstStyle>
          <a:p>
            <a:pPr>
              <a:defRPr/>
            </a:pPr>
            <a:fld id="{C04D8E42-9D35-4143-9D94-8F5774A63033}" type="slidenum">
              <a:rPr lang="en-US" altLang="en-US"/>
              <a:pPr>
                <a:defRPr/>
              </a:pPr>
              <a:t>‹#›</a:t>
            </a:fld>
            <a:endParaRPr lang="en-US" altLang="en-US" dirty="0"/>
          </a:p>
        </p:txBody>
      </p:sp>
    </p:spTree>
    <p:extLst>
      <p:ext uri="{BB962C8B-B14F-4D97-AF65-F5344CB8AC3E}">
        <p14:creationId xmlns:p14="http://schemas.microsoft.com/office/powerpoint/2010/main" val="1940235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725"/>
            </a:lvl1pPr>
          </a:lstStyle>
          <a:p>
            <a:r>
              <a:rPr lang="en-US"/>
              <a:t>Click to edit Master title style</a:t>
            </a:r>
          </a:p>
        </p:txBody>
      </p:sp>
      <p:sp>
        <p:nvSpPr>
          <p:cNvPr id="3" name="Content Placeholder 2"/>
          <p:cNvSpPr>
            <a:spLocks noGrp="1"/>
          </p:cNvSpPr>
          <p:nvPr>
            <p:ph sz="half" idx="1"/>
          </p:nvPr>
        </p:nvSpPr>
        <p:spPr>
          <a:xfrm>
            <a:off x="838200" y="1371600"/>
            <a:ext cx="3771900" cy="2743200"/>
          </a:xfrm>
        </p:spPr>
        <p:txBody>
          <a:bodyPr/>
          <a:lstStyle>
            <a:lvl1pPr>
              <a:defRPr sz="1725"/>
            </a:lvl1pPr>
            <a:lvl2pPr>
              <a:defRPr sz="1725"/>
            </a:lvl2pPr>
            <a:lvl3pPr>
              <a:defRPr sz="1725"/>
            </a:lvl3pPr>
            <a:lvl4pPr>
              <a:defRPr sz="1725"/>
            </a:lvl4pPr>
            <a:lvl5pPr>
              <a:defRPr sz="1725"/>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1371600"/>
            <a:ext cx="3771900" cy="2743200"/>
          </a:xfrm>
        </p:spPr>
        <p:txBody>
          <a:bodyPr/>
          <a:lstStyle>
            <a:lvl1pPr>
              <a:defRPr sz="1725"/>
            </a:lvl1pPr>
            <a:lvl2pPr>
              <a:defRPr sz="1725"/>
            </a:lvl2pPr>
            <a:lvl3pPr>
              <a:defRPr sz="1725"/>
            </a:lvl3pPr>
            <a:lvl4pPr>
              <a:defRPr sz="1725"/>
            </a:lvl4pPr>
            <a:lvl5pPr>
              <a:defRPr sz="1725"/>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pPr>
              <a:defRPr/>
            </a:pPr>
            <a:fld id="{4CE1BF50-CD59-469F-AD96-E4CDAC86911B}" type="slidenum">
              <a:rPr lang="en-US" altLang="en-US"/>
              <a:pPr>
                <a:defRPr/>
              </a:pPr>
              <a:t>‹#›</a:t>
            </a:fld>
            <a:endParaRPr lang="en-US" altLang="en-US" dirty="0"/>
          </a:p>
        </p:txBody>
      </p:sp>
    </p:spTree>
    <p:extLst>
      <p:ext uri="{BB962C8B-B14F-4D97-AF65-F5344CB8AC3E}">
        <p14:creationId xmlns:p14="http://schemas.microsoft.com/office/powerpoint/2010/main" val="3333058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sz="1725"/>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725"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725"/>
            </a:lvl1pPr>
            <a:lvl2pPr>
              <a:defRPr sz="1725"/>
            </a:lvl2pPr>
            <a:lvl3pPr>
              <a:defRPr sz="1725"/>
            </a:lvl3pPr>
            <a:lvl4pPr>
              <a:defRPr sz="1725"/>
            </a:lvl4pPr>
            <a:lvl5pPr>
              <a:defRPr sz="1725"/>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1725"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1725"/>
            </a:lvl1pPr>
            <a:lvl2pPr>
              <a:defRPr sz="1725"/>
            </a:lvl2pPr>
            <a:lvl3pPr>
              <a:defRPr sz="1725"/>
            </a:lvl3pPr>
            <a:lvl4pPr>
              <a:defRPr sz="1725"/>
            </a:lvl4pPr>
            <a:lvl5pPr>
              <a:defRPr sz="1725"/>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sldNum" sz="quarter" idx="10"/>
          </p:nvPr>
        </p:nvSpPr>
        <p:spPr>
          <a:ln/>
        </p:spPr>
        <p:txBody>
          <a:bodyPr/>
          <a:lstStyle>
            <a:lvl1pPr>
              <a:defRPr/>
            </a:lvl1pPr>
          </a:lstStyle>
          <a:p>
            <a:pPr>
              <a:defRPr/>
            </a:pPr>
            <a:fld id="{D7C7EE42-1BCB-4DFE-97C7-7538D3C981A1}" type="slidenum">
              <a:rPr lang="en-US" altLang="en-US"/>
              <a:pPr>
                <a:defRPr/>
              </a:pPr>
              <a:t>‹#›</a:t>
            </a:fld>
            <a:endParaRPr lang="en-US" altLang="en-US" dirty="0"/>
          </a:p>
        </p:txBody>
      </p:sp>
    </p:spTree>
    <p:extLst>
      <p:ext uri="{BB962C8B-B14F-4D97-AF65-F5344CB8AC3E}">
        <p14:creationId xmlns:p14="http://schemas.microsoft.com/office/powerpoint/2010/main" val="2699175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sldNum" sz="quarter" idx="10"/>
          </p:nvPr>
        </p:nvSpPr>
        <p:spPr>
          <a:ln/>
        </p:spPr>
        <p:txBody>
          <a:bodyPr/>
          <a:lstStyle>
            <a:lvl1pPr>
              <a:defRPr/>
            </a:lvl1pPr>
          </a:lstStyle>
          <a:p>
            <a:pPr>
              <a:defRPr/>
            </a:pPr>
            <a:fld id="{DE9B228B-F258-4AB8-8156-3238E828A3EF}" type="slidenum">
              <a:rPr lang="en-US" altLang="en-US"/>
              <a:pPr>
                <a:defRPr/>
              </a:pPr>
              <a:t>‹#›</a:t>
            </a:fld>
            <a:endParaRPr lang="en-US" altLang="en-US" dirty="0"/>
          </a:p>
        </p:txBody>
      </p:sp>
    </p:spTree>
    <p:extLst>
      <p:ext uri="{BB962C8B-B14F-4D97-AF65-F5344CB8AC3E}">
        <p14:creationId xmlns:p14="http://schemas.microsoft.com/office/powerpoint/2010/main" val="13780700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F2AE7521-E402-467A-8482-4165821E8D10}" type="slidenum">
              <a:rPr lang="en-US" altLang="en-US"/>
              <a:pPr>
                <a:defRPr/>
              </a:pPr>
              <a:t>‹#›</a:t>
            </a:fld>
            <a:endParaRPr lang="en-US" altLang="en-US" dirty="0"/>
          </a:p>
        </p:txBody>
      </p:sp>
    </p:spTree>
    <p:extLst>
      <p:ext uri="{BB962C8B-B14F-4D97-AF65-F5344CB8AC3E}">
        <p14:creationId xmlns:p14="http://schemas.microsoft.com/office/powerpoint/2010/main" val="42218986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04787"/>
            <a:ext cx="3008313" cy="871538"/>
          </a:xfrm>
        </p:spPr>
        <p:txBody>
          <a:bodyPr anchor="b"/>
          <a:lstStyle>
            <a:lvl1pPr algn="l">
              <a:defRPr sz="1725" b="1"/>
            </a:lvl1pPr>
          </a:lstStyle>
          <a:p>
            <a:r>
              <a:rPr lang="en-US"/>
              <a:t>Click to edit Master title style</a:t>
            </a:r>
          </a:p>
        </p:txBody>
      </p:sp>
      <p:sp>
        <p:nvSpPr>
          <p:cNvPr id="3" name="Content Placeholder 2"/>
          <p:cNvSpPr>
            <a:spLocks noGrp="1"/>
          </p:cNvSpPr>
          <p:nvPr>
            <p:ph idx="1"/>
          </p:nvPr>
        </p:nvSpPr>
        <p:spPr>
          <a:xfrm>
            <a:off x="3575050" y="204791"/>
            <a:ext cx="5111750" cy="4389835"/>
          </a:xfrm>
        </p:spPr>
        <p:txBody>
          <a:bodyPr/>
          <a:lstStyle>
            <a:lvl1pPr>
              <a:defRPr sz="1725"/>
            </a:lvl1pPr>
            <a:lvl2pPr>
              <a:defRPr sz="1725"/>
            </a:lvl2pPr>
            <a:lvl3pPr>
              <a:defRPr sz="1725"/>
            </a:lvl3pPr>
            <a:lvl4pPr>
              <a:defRPr sz="1725"/>
            </a:lvl4pPr>
            <a:lvl5pPr>
              <a:defRPr sz="1725"/>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6" y="1076328"/>
            <a:ext cx="3008313" cy="3518297"/>
          </a:xfrm>
        </p:spPr>
        <p:txBody>
          <a:bodyPr/>
          <a:lstStyle>
            <a:lvl1pPr marL="0" indent="0">
              <a:buNone/>
              <a:defRPr sz="172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11AE8F28-743B-497F-A0CA-37738D7ABAFE}" type="slidenum">
              <a:rPr lang="en-US" altLang="en-US"/>
              <a:pPr>
                <a:defRPr/>
              </a:pPr>
              <a:t>‹#›</a:t>
            </a:fld>
            <a:endParaRPr lang="en-US" altLang="en-US" dirty="0"/>
          </a:p>
        </p:txBody>
      </p:sp>
    </p:spTree>
    <p:extLst>
      <p:ext uri="{BB962C8B-B14F-4D97-AF65-F5344CB8AC3E}">
        <p14:creationId xmlns:p14="http://schemas.microsoft.com/office/powerpoint/2010/main" val="210765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400050"/>
            <a:ext cx="7772400" cy="857250"/>
          </a:xfrm>
        </p:spPr>
        <p:txBody>
          <a:bodyPr/>
          <a:lstStyle>
            <a:lvl1pPr>
              <a:defRPr sz="2400">
                <a:solidFill>
                  <a:srgbClr val="5F58BC"/>
                </a:solidFill>
              </a:defRPr>
            </a:lvl1pPr>
          </a:lstStyle>
          <a:p>
            <a:r>
              <a:rPr lang="en-US" dirty="0"/>
              <a:t>CLICK TO EDIT MASTER TITLE STYLE</a:t>
            </a:r>
          </a:p>
        </p:txBody>
      </p:sp>
      <p:sp>
        <p:nvSpPr>
          <p:cNvPr id="3" name="Content Placeholder 2"/>
          <p:cNvSpPr>
            <a:spLocks noGrp="1"/>
          </p:cNvSpPr>
          <p:nvPr>
            <p:ph idx="1"/>
          </p:nvPr>
        </p:nvSpPr>
        <p:spPr/>
        <p:txBody>
          <a:bodyPr/>
          <a:lstStyle>
            <a:lvl1pPr>
              <a:spcBef>
                <a:spcPts val="600"/>
              </a:spcBef>
              <a:defRPr sz="2400"/>
            </a:lvl1pPr>
            <a:lvl2pPr>
              <a:spcBef>
                <a:spcPts val="600"/>
              </a:spcBef>
              <a:defRPr sz="2400"/>
            </a:lvl2pPr>
            <a:lvl3pPr>
              <a:spcBef>
                <a:spcPts val="600"/>
              </a:spcBef>
              <a:defRPr sz="2400"/>
            </a:lvl3pPr>
            <a:lvl4pPr>
              <a:spcBef>
                <a:spcPts val="600"/>
              </a:spcBef>
              <a:defRPr sz="2400"/>
            </a:lvl4pPr>
            <a:lvl5pPr>
              <a:spcBef>
                <a:spcPts val="600"/>
              </a:spcBef>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noChangeArrowheads="1"/>
          </p:cNvSpPr>
          <p:nvPr>
            <p:ph type="sldNum" sz="quarter" idx="10"/>
          </p:nvPr>
        </p:nvSpPr>
        <p:spPr>
          <a:xfrm>
            <a:off x="8641898" y="0"/>
            <a:ext cx="502102" cy="265699"/>
          </a:xfrm>
        </p:spPr>
        <p:txBody>
          <a:bodyPr/>
          <a:lstStyle>
            <a:lvl1pPr>
              <a:defRPr/>
            </a:lvl1pPr>
          </a:lstStyle>
          <a:p>
            <a:pPr>
              <a:defRPr/>
            </a:pPr>
            <a:fld id="{151B5B66-2C9D-4C42-B77D-A26E8866EF17}" type="slidenum">
              <a:rPr lang="en-US" altLang="en-US"/>
              <a:pPr>
                <a:defRPr/>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1725"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1725"/>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dirty="0"/>
              <a:t>Click icon to add picture</a:t>
            </a:r>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72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7D5859F9-44AD-46E0-80B1-064BC5CE62F2}" type="slidenum">
              <a:rPr lang="en-US" altLang="en-US"/>
              <a:pPr>
                <a:defRPr/>
              </a:pPr>
              <a:t>‹#›</a:t>
            </a:fld>
            <a:endParaRPr lang="en-US" altLang="en-US" dirty="0"/>
          </a:p>
        </p:txBody>
      </p:sp>
    </p:spTree>
    <p:extLst>
      <p:ext uri="{BB962C8B-B14F-4D97-AF65-F5344CB8AC3E}">
        <p14:creationId xmlns:p14="http://schemas.microsoft.com/office/powerpoint/2010/main" val="29347290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pPr>
              <a:defRPr/>
            </a:pPr>
            <a:fld id="{70BB1521-F134-4ED9-8BAB-3B21D9E938CA}" type="slidenum">
              <a:rPr lang="en-US" altLang="en-US"/>
              <a:pPr>
                <a:defRPr/>
              </a:pPr>
              <a:t>‹#›</a:t>
            </a:fld>
            <a:endParaRPr lang="en-US" altLang="en-US" dirty="0"/>
          </a:p>
        </p:txBody>
      </p:sp>
    </p:spTree>
    <p:extLst>
      <p:ext uri="{BB962C8B-B14F-4D97-AF65-F5344CB8AC3E}">
        <p14:creationId xmlns:p14="http://schemas.microsoft.com/office/powerpoint/2010/main" val="783500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00050"/>
            <a:ext cx="1943100" cy="3714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00050"/>
            <a:ext cx="5676900" cy="3714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xfrm>
            <a:off x="8678772" y="42350"/>
            <a:ext cx="428625" cy="215900"/>
          </a:xfrm>
          <a:ln/>
        </p:spPr>
        <p:txBody>
          <a:bodyPr/>
          <a:lstStyle>
            <a:lvl1pPr>
              <a:defRPr/>
            </a:lvl1pPr>
          </a:lstStyle>
          <a:p>
            <a:pPr>
              <a:defRPr/>
            </a:pPr>
            <a:fld id="{8D3CCF0F-1E97-4D1A-B493-0CCEAB4C3105}" type="slidenum">
              <a:rPr lang="en-US" altLang="en-US"/>
              <a:pPr>
                <a:defRPr/>
              </a:pPr>
              <a:t>‹#›</a:t>
            </a:fld>
            <a:endParaRPr lang="en-US" altLang="en-US" dirty="0"/>
          </a:p>
        </p:txBody>
      </p:sp>
    </p:spTree>
    <p:extLst>
      <p:ext uri="{BB962C8B-B14F-4D97-AF65-F5344CB8AC3E}">
        <p14:creationId xmlns:p14="http://schemas.microsoft.com/office/powerpoint/2010/main" val="4213245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09" name="Rectangle 1037"/>
          <p:cNvSpPr>
            <a:spLocks noGrp="1" noChangeArrowheads="1"/>
          </p:cNvSpPr>
          <p:nvPr>
            <p:ph type="ctrTitle"/>
          </p:nvPr>
        </p:nvSpPr>
        <p:spPr>
          <a:xfrm>
            <a:off x="304800" y="2057400"/>
            <a:ext cx="8458200" cy="800100"/>
          </a:xfrm>
        </p:spPr>
        <p:txBody>
          <a:bodyPr tIns="457200" bIns="457200" anchorCtr="1"/>
          <a:lstStyle>
            <a:lvl1pPr>
              <a:lnSpc>
                <a:spcPct val="100000"/>
              </a:lnSpc>
              <a:defRPr sz="2250">
                <a:solidFill>
                  <a:schemeClr val="tx1"/>
                </a:solidFill>
              </a:defRPr>
            </a:lvl1pPr>
          </a:lstStyle>
          <a:p>
            <a:r>
              <a:rPr lang="en-US" altLang="en-US"/>
              <a:t>Click to edit Master title style</a:t>
            </a:r>
            <a:endParaRPr lang="en-US" altLang="en-US" dirty="0"/>
          </a:p>
        </p:txBody>
      </p:sp>
      <p:sp>
        <p:nvSpPr>
          <p:cNvPr id="4110" name="Rectangle 1038"/>
          <p:cNvSpPr>
            <a:spLocks noGrp="1" noChangeArrowheads="1"/>
          </p:cNvSpPr>
          <p:nvPr>
            <p:ph type="subTitle" idx="1"/>
          </p:nvPr>
        </p:nvSpPr>
        <p:spPr>
          <a:xfrm>
            <a:off x="3419872" y="228600"/>
            <a:ext cx="5343128" cy="1533060"/>
          </a:xfrm>
        </p:spPr>
        <p:txBody>
          <a:bodyPr anchorCtr="1"/>
          <a:lstStyle>
            <a:lvl1pPr marL="0" indent="0" algn="ctr">
              <a:buFontTx/>
              <a:buNone/>
              <a:defRPr sz="1800">
                <a:solidFill>
                  <a:schemeClr val="tx2"/>
                </a:solidFill>
              </a:defRPr>
            </a:lvl1pPr>
          </a:lstStyle>
          <a:p>
            <a:r>
              <a:rPr lang="en-US" altLang="en-US" dirty="0"/>
              <a:t>Click to edit Master subtitle style</a:t>
            </a:r>
          </a:p>
        </p:txBody>
      </p:sp>
    </p:spTree>
    <p:extLst>
      <p:ext uri="{BB962C8B-B14F-4D97-AF65-F5344CB8AC3E}">
        <p14:creationId xmlns:p14="http://schemas.microsoft.com/office/powerpoint/2010/main" val="13581745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1725">
                <a:solidFill>
                  <a:srgbClr val="5F58BC"/>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sz="1725" b="0"/>
            </a:lvl1pPr>
            <a:lvl2pPr>
              <a:defRPr sz="1725" b="0"/>
            </a:lvl2pPr>
            <a:lvl3pPr>
              <a:defRPr sz="1725" b="0"/>
            </a:lvl3pPr>
            <a:lvl4pPr>
              <a:defRPr sz="1725" b="0"/>
            </a:lvl4pPr>
            <a:lvl5pPr>
              <a:defRPr sz="1725"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noChangeArrowheads="1"/>
          </p:cNvSpPr>
          <p:nvPr>
            <p:ph type="sldNum" sz="quarter" idx="10"/>
          </p:nvPr>
        </p:nvSpPr>
        <p:spPr>
          <a:xfrm>
            <a:off x="8665600" y="-783"/>
            <a:ext cx="446087" cy="252158"/>
          </a:xfrm>
        </p:spPr>
        <p:txBody>
          <a:bodyPr/>
          <a:lstStyle>
            <a:lvl1pPr>
              <a:defRPr sz="1200"/>
            </a:lvl1pPr>
          </a:lstStyle>
          <a:p>
            <a:pPr>
              <a:defRPr/>
            </a:pPr>
            <a:fld id="{151B5B66-2C9D-4C42-B77D-A26E8866EF17}" type="slidenum">
              <a:rPr lang="en-US" altLang="en-US" smtClean="0"/>
              <a:pPr>
                <a:defRPr/>
              </a:pPr>
              <a:t>‹#›</a:t>
            </a:fld>
            <a:endParaRPr lang="en-US" altLang="en-US" dirty="0"/>
          </a:p>
        </p:txBody>
      </p:sp>
    </p:spTree>
    <p:extLst>
      <p:ext uri="{BB962C8B-B14F-4D97-AF65-F5344CB8AC3E}">
        <p14:creationId xmlns:p14="http://schemas.microsoft.com/office/powerpoint/2010/main" val="11795723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8"/>
            <a:ext cx="7772400" cy="1021556"/>
          </a:xfrm>
        </p:spPr>
        <p:txBody>
          <a:bodyPr anchor="t"/>
          <a:lstStyle>
            <a:lvl1pPr algn="l">
              <a:defRPr sz="1725"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25"/>
            </a:lvl1pPr>
            <a:lvl2pPr marL="257175" indent="0">
              <a:buNone/>
              <a:defRPr sz="1013"/>
            </a:lvl2pPr>
            <a:lvl3pPr marL="514350" indent="0">
              <a:buNone/>
              <a:defRPr sz="900"/>
            </a:lvl3pPr>
            <a:lvl4pPr marL="771525" indent="0">
              <a:buNone/>
              <a:defRPr sz="788"/>
            </a:lvl4pPr>
            <a:lvl5pPr marL="1028700" indent="0">
              <a:buNone/>
              <a:defRPr sz="788"/>
            </a:lvl5pPr>
            <a:lvl6pPr marL="1285875" indent="0">
              <a:buNone/>
              <a:defRPr sz="788"/>
            </a:lvl6pPr>
            <a:lvl7pPr marL="1543050" indent="0">
              <a:buNone/>
              <a:defRPr sz="788"/>
            </a:lvl7pPr>
            <a:lvl8pPr marL="1800225" indent="0">
              <a:buNone/>
              <a:defRPr sz="788"/>
            </a:lvl8pPr>
            <a:lvl9pPr marL="2057400" indent="0">
              <a:buNone/>
              <a:defRPr sz="788"/>
            </a:lvl9pPr>
          </a:lstStyle>
          <a:p>
            <a:pPr lvl="0"/>
            <a:r>
              <a:rPr lang="en-US"/>
              <a:t>Click to edit Master text styles</a:t>
            </a:r>
          </a:p>
        </p:txBody>
      </p:sp>
      <p:sp>
        <p:nvSpPr>
          <p:cNvPr id="4" name="Rectangle 5"/>
          <p:cNvSpPr>
            <a:spLocks noGrp="1" noChangeArrowheads="1"/>
          </p:cNvSpPr>
          <p:nvPr>
            <p:ph type="sldNum" sz="quarter" idx="10"/>
          </p:nvPr>
        </p:nvSpPr>
        <p:spPr>
          <a:xfrm>
            <a:off x="8694175" y="42350"/>
            <a:ext cx="428625" cy="215900"/>
          </a:xfrm>
          <a:ln/>
        </p:spPr>
        <p:txBody>
          <a:bodyPr/>
          <a:lstStyle>
            <a:lvl1pPr>
              <a:defRPr sz="1200"/>
            </a:lvl1pPr>
          </a:lstStyle>
          <a:p>
            <a:pPr>
              <a:defRPr/>
            </a:pPr>
            <a:fld id="{C04D8E42-9D35-4143-9D94-8F5774A63033}" type="slidenum">
              <a:rPr lang="en-US" altLang="en-US" smtClean="0"/>
              <a:pPr>
                <a:defRPr/>
              </a:pPr>
              <a:t>‹#›</a:t>
            </a:fld>
            <a:endParaRPr lang="en-US" altLang="en-US" dirty="0"/>
          </a:p>
        </p:txBody>
      </p:sp>
    </p:spTree>
    <p:extLst>
      <p:ext uri="{BB962C8B-B14F-4D97-AF65-F5344CB8AC3E}">
        <p14:creationId xmlns:p14="http://schemas.microsoft.com/office/powerpoint/2010/main" val="19754323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725"/>
            </a:lvl1pPr>
          </a:lstStyle>
          <a:p>
            <a:r>
              <a:rPr lang="en-US"/>
              <a:t>Click to edit Master title style</a:t>
            </a:r>
          </a:p>
        </p:txBody>
      </p:sp>
      <p:sp>
        <p:nvSpPr>
          <p:cNvPr id="3" name="Content Placeholder 2"/>
          <p:cNvSpPr>
            <a:spLocks noGrp="1"/>
          </p:cNvSpPr>
          <p:nvPr>
            <p:ph sz="half" idx="1"/>
          </p:nvPr>
        </p:nvSpPr>
        <p:spPr>
          <a:xfrm>
            <a:off x="838200" y="1371600"/>
            <a:ext cx="3771900" cy="2743200"/>
          </a:xfrm>
        </p:spPr>
        <p:txBody>
          <a:bodyPr/>
          <a:lstStyle>
            <a:lvl1pPr>
              <a:defRPr sz="1725"/>
            </a:lvl1pPr>
            <a:lvl2pPr>
              <a:defRPr sz="1725"/>
            </a:lvl2pPr>
            <a:lvl3pPr>
              <a:defRPr sz="1725"/>
            </a:lvl3pPr>
            <a:lvl4pPr>
              <a:defRPr sz="1725"/>
            </a:lvl4pPr>
            <a:lvl5pPr>
              <a:defRPr sz="1725"/>
            </a:lvl5pPr>
            <a:lvl6pPr>
              <a:defRPr sz="1013"/>
            </a:lvl6pPr>
            <a:lvl7pPr>
              <a:defRPr sz="1013"/>
            </a:lvl7pPr>
            <a:lvl8pPr>
              <a:defRPr sz="1013"/>
            </a:lvl8pPr>
            <a:lvl9pPr>
              <a:defRPr sz="101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62500" y="1371600"/>
            <a:ext cx="3771900" cy="2743200"/>
          </a:xfrm>
        </p:spPr>
        <p:txBody>
          <a:bodyPr/>
          <a:lstStyle>
            <a:lvl1pPr>
              <a:defRPr sz="1725"/>
            </a:lvl1pPr>
            <a:lvl2pPr>
              <a:defRPr sz="1725"/>
            </a:lvl2pPr>
            <a:lvl3pPr>
              <a:defRPr sz="1725"/>
            </a:lvl3pPr>
            <a:lvl4pPr>
              <a:defRPr sz="1725"/>
            </a:lvl4pPr>
            <a:lvl5pPr>
              <a:defRPr sz="1725"/>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pPr>
              <a:defRPr/>
            </a:pPr>
            <a:fld id="{4CE1BF50-CD59-469F-AD96-E4CDAC86911B}" type="slidenum">
              <a:rPr lang="en-US" altLang="en-US"/>
              <a:pPr>
                <a:defRPr/>
              </a:pPr>
              <a:t>‹#›</a:t>
            </a:fld>
            <a:endParaRPr lang="en-US" altLang="en-US" dirty="0"/>
          </a:p>
        </p:txBody>
      </p:sp>
    </p:spTree>
    <p:extLst>
      <p:ext uri="{BB962C8B-B14F-4D97-AF65-F5344CB8AC3E}">
        <p14:creationId xmlns:p14="http://schemas.microsoft.com/office/powerpoint/2010/main" val="28671775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78904" y="205979"/>
            <a:ext cx="8229600" cy="857250"/>
          </a:xfrm>
        </p:spPr>
        <p:txBody>
          <a:bodyPr/>
          <a:lstStyle>
            <a:lvl1pPr>
              <a:defRPr sz="1725"/>
            </a:lvl1pPr>
          </a:lstStyle>
          <a:p>
            <a:r>
              <a:rPr lang="en-US"/>
              <a:t>Click to edit Master title style</a:t>
            </a:r>
          </a:p>
        </p:txBody>
      </p:sp>
      <p:sp>
        <p:nvSpPr>
          <p:cNvPr id="3" name="Text Placeholder 2"/>
          <p:cNvSpPr>
            <a:spLocks noGrp="1"/>
          </p:cNvSpPr>
          <p:nvPr>
            <p:ph type="body" idx="1"/>
          </p:nvPr>
        </p:nvSpPr>
        <p:spPr>
          <a:xfrm>
            <a:off x="457200" y="1151337"/>
            <a:ext cx="4040188" cy="479822"/>
          </a:xfrm>
        </p:spPr>
        <p:txBody>
          <a:bodyPr anchor="b"/>
          <a:lstStyle>
            <a:lvl1pPr marL="0" indent="0">
              <a:buNone/>
              <a:defRPr sz="1725"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725"/>
            </a:lvl1pPr>
            <a:lvl2pPr>
              <a:defRPr sz="1725"/>
            </a:lvl2pPr>
            <a:lvl3pPr>
              <a:defRPr sz="1725"/>
            </a:lvl3pPr>
            <a:lvl4pPr>
              <a:defRPr sz="1725"/>
            </a:lvl4pPr>
            <a:lvl5pPr>
              <a:defRPr sz="1725"/>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7"/>
            <a:ext cx="4041775" cy="479822"/>
          </a:xfrm>
        </p:spPr>
        <p:txBody>
          <a:bodyPr anchor="b"/>
          <a:lstStyle>
            <a:lvl1pPr marL="0" indent="0">
              <a:buNone/>
              <a:defRPr sz="1725"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1725"/>
            </a:lvl1pPr>
            <a:lvl2pPr>
              <a:defRPr sz="1725"/>
            </a:lvl2pPr>
            <a:lvl3pPr>
              <a:defRPr sz="1725"/>
            </a:lvl3pPr>
            <a:lvl4pPr>
              <a:defRPr sz="1725"/>
            </a:lvl4pPr>
            <a:lvl5pPr>
              <a:defRPr sz="1725"/>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sldNum" sz="quarter" idx="10"/>
          </p:nvPr>
        </p:nvSpPr>
        <p:spPr>
          <a:ln/>
        </p:spPr>
        <p:txBody>
          <a:bodyPr/>
          <a:lstStyle>
            <a:lvl1pPr>
              <a:defRPr/>
            </a:lvl1pPr>
          </a:lstStyle>
          <a:p>
            <a:pPr>
              <a:defRPr/>
            </a:pPr>
            <a:fld id="{D7C7EE42-1BCB-4DFE-97C7-7538D3C981A1}" type="slidenum">
              <a:rPr lang="en-US" altLang="en-US"/>
              <a:pPr>
                <a:defRPr/>
              </a:pPr>
              <a:t>‹#›</a:t>
            </a:fld>
            <a:endParaRPr lang="en-US" altLang="en-US" dirty="0"/>
          </a:p>
        </p:txBody>
      </p:sp>
    </p:spTree>
    <p:extLst>
      <p:ext uri="{BB962C8B-B14F-4D97-AF65-F5344CB8AC3E}">
        <p14:creationId xmlns:p14="http://schemas.microsoft.com/office/powerpoint/2010/main" val="34202229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725"/>
            </a:lvl1pPr>
          </a:lstStyle>
          <a:p>
            <a:r>
              <a:rPr lang="en-US"/>
              <a:t>Click to edit Master title style</a:t>
            </a:r>
          </a:p>
        </p:txBody>
      </p:sp>
      <p:sp>
        <p:nvSpPr>
          <p:cNvPr id="3" name="Rectangle 5"/>
          <p:cNvSpPr>
            <a:spLocks noGrp="1" noChangeArrowheads="1"/>
          </p:cNvSpPr>
          <p:nvPr>
            <p:ph type="sldNum" sz="quarter" idx="10"/>
          </p:nvPr>
        </p:nvSpPr>
        <p:spPr>
          <a:ln/>
        </p:spPr>
        <p:txBody>
          <a:bodyPr/>
          <a:lstStyle>
            <a:lvl1pPr>
              <a:defRPr/>
            </a:lvl1pPr>
          </a:lstStyle>
          <a:p>
            <a:pPr>
              <a:defRPr/>
            </a:pPr>
            <a:fld id="{DE9B228B-F258-4AB8-8156-3238E828A3EF}" type="slidenum">
              <a:rPr lang="en-US" altLang="en-US"/>
              <a:pPr>
                <a:defRPr/>
              </a:pPr>
              <a:t>‹#›</a:t>
            </a:fld>
            <a:endParaRPr lang="en-US" altLang="en-US" dirty="0"/>
          </a:p>
        </p:txBody>
      </p:sp>
    </p:spTree>
    <p:extLst>
      <p:ext uri="{BB962C8B-B14F-4D97-AF65-F5344CB8AC3E}">
        <p14:creationId xmlns:p14="http://schemas.microsoft.com/office/powerpoint/2010/main" val="3709889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F2AE7521-E402-467A-8482-4165821E8D10}" type="slidenum">
              <a:rPr lang="en-US" altLang="en-US"/>
              <a:pPr>
                <a:defRPr/>
              </a:pPr>
              <a:t>‹#›</a:t>
            </a:fld>
            <a:endParaRPr lang="en-US" altLang="en-US" dirty="0"/>
          </a:p>
        </p:txBody>
      </p:sp>
    </p:spTree>
    <p:extLst>
      <p:ext uri="{BB962C8B-B14F-4D97-AF65-F5344CB8AC3E}">
        <p14:creationId xmlns:p14="http://schemas.microsoft.com/office/powerpoint/2010/main" val="30458668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C04D8E42-9D35-4143-9D94-8F5774A63033}" type="slidenum">
              <a:rPr lang="en-US" altLang="en-US"/>
              <a:pPr>
                <a:defRPr/>
              </a:pPr>
              <a:t>‹#›</a:t>
            </a:fld>
            <a:endParaRPr lang="en-US"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04789"/>
            <a:ext cx="3008313" cy="871538"/>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3575050" y="204792"/>
            <a:ext cx="5111750" cy="438983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6" y="1076328"/>
            <a:ext cx="3008313" cy="3518297"/>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11AE8F28-743B-497F-A0CA-37738D7ABAFE}" type="slidenum">
              <a:rPr lang="en-US" altLang="en-US"/>
              <a:pPr>
                <a:defRPr/>
              </a:pPr>
              <a:t>‹#›</a:t>
            </a:fld>
            <a:endParaRPr lang="en-US" altLang="en-US" dirty="0"/>
          </a:p>
        </p:txBody>
      </p:sp>
    </p:spTree>
    <p:extLst>
      <p:ext uri="{BB962C8B-B14F-4D97-AF65-F5344CB8AC3E}">
        <p14:creationId xmlns:p14="http://schemas.microsoft.com/office/powerpoint/2010/main" val="14207324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3"/>
            <a:ext cx="5486400" cy="425054"/>
          </a:xfrm>
        </p:spPr>
        <p:txBody>
          <a:bodyPr anchor="b"/>
          <a:lstStyle>
            <a:lvl1pPr algn="l">
              <a:defRPr sz="1125"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en-US" noProof="0" dirty="0"/>
              <a:t>Click icon to add picture</a:t>
            </a:r>
          </a:p>
        </p:txBody>
      </p:sp>
      <p:sp>
        <p:nvSpPr>
          <p:cNvPr id="4" name="Text Placeholder 3"/>
          <p:cNvSpPr>
            <a:spLocks noGrp="1"/>
          </p:cNvSpPr>
          <p:nvPr>
            <p:ph type="body" sz="half" idx="2"/>
          </p:nvPr>
        </p:nvSpPr>
        <p:spPr>
          <a:xfrm>
            <a:off x="1792288" y="4025508"/>
            <a:ext cx="5486400" cy="603647"/>
          </a:xfrm>
        </p:spPr>
        <p:txBody>
          <a:bodyPr/>
          <a:lstStyle>
            <a:lvl1pPr marL="0" indent="0">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7D5859F9-44AD-46E0-80B1-064BC5CE62F2}" type="slidenum">
              <a:rPr lang="en-US" altLang="en-US"/>
              <a:pPr>
                <a:defRPr/>
              </a:pPr>
              <a:t>‹#›</a:t>
            </a:fld>
            <a:endParaRPr lang="en-US" altLang="en-US" dirty="0"/>
          </a:p>
        </p:txBody>
      </p:sp>
    </p:spTree>
    <p:extLst>
      <p:ext uri="{BB962C8B-B14F-4D97-AF65-F5344CB8AC3E}">
        <p14:creationId xmlns:p14="http://schemas.microsoft.com/office/powerpoint/2010/main" val="27194974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pPr>
              <a:defRPr/>
            </a:pPr>
            <a:fld id="{70BB1521-F134-4ED9-8BAB-3B21D9E938CA}" type="slidenum">
              <a:rPr lang="en-US" altLang="en-US"/>
              <a:pPr>
                <a:defRPr/>
              </a:pPr>
              <a:t>‹#›</a:t>
            </a:fld>
            <a:endParaRPr lang="en-US" altLang="en-US" dirty="0"/>
          </a:p>
        </p:txBody>
      </p:sp>
    </p:spTree>
    <p:extLst>
      <p:ext uri="{BB962C8B-B14F-4D97-AF65-F5344CB8AC3E}">
        <p14:creationId xmlns:p14="http://schemas.microsoft.com/office/powerpoint/2010/main" val="30334755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00050"/>
            <a:ext cx="1943100" cy="3714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00050"/>
            <a:ext cx="5676900" cy="3714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pPr>
              <a:defRPr/>
            </a:pPr>
            <a:fld id="{8D3CCF0F-1E97-4D1A-B493-0CCEAB4C3105}" type="slidenum">
              <a:rPr lang="en-US" altLang="en-US"/>
              <a:pPr>
                <a:defRPr/>
              </a:pPr>
              <a:t>‹#›</a:t>
            </a:fld>
            <a:endParaRPr lang="en-US" altLang="en-US" dirty="0"/>
          </a:p>
        </p:txBody>
      </p:sp>
    </p:spTree>
    <p:extLst>
      <p:ext uri="{BB962C8B-B14F-4D97-AF65-F5344CB8AC3E}">
        <p14:creationId xmlns:p14="http://schemas.microsoft.com/office/powerpoint/2010/main" val="21657144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F58BC"/>
                </a:solidFill>
              </a:defRPr>
            </a:lvl1pPr>
          </a:lstStyle>
          <a:p>
            <a:r>
              <a:rPr lang="en-US"/>
              <a:t>Click to edit Master title style</a:t>
            </a:r>
            <a:endParaRPr lang="en-US" dirty="0"/>
          </a:p>
        </p:txBody>
      </p:sp>
      <p:sp>
        <p:nvSpPr>
          <p:cNvPr id="3" name="Content Placeholder 2"/>
          <p:cNvSpPr>
            <a:spLocks noGrp="1"/>
          </p:cNvSpPr>
          <p:nvPr>
            <p:ph sz="half" idx="1"/>
          </p:nvPr>
        </p:nvSpPr>
        <p:spPr>
          <a:xfrm>
            <a:off x="838200" y="1371600"/>
            <a:ext cx="3771900" cy="2743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1371600"/>
            <a:ext cx="3771900" cy="2743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pPr>
              <a:defRPr/>
            </a:pPr>
            <a:fld id="{4CE1BF50-CD59-469F-AD96-E4CDAC86911B}"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sldNum" sz="quarter" idx="10"/>
          </p:nvPr>
        </p:nvSpPr>
        <p:spPr>
          <a:ln/>
        </p:spPr>
        <p:txBody>
          <a:bodyPr/>
          <a:lstStyle>
            <a:lvl1pPr>
              <a:defRPr/>
            </a:lvl1pPr>
          </a:lstStyle>
          <a:p>
            <a:pPr>
              <a:defRPr/>
            </a:pPr>
            <a:fld id="{D7C7EE42-1BCB-4DFE-97C7-7538D3C981A1}"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sldNum" sz="quarter" idx="10"/>
          </p:nvPr>
        </p:nvSpPr>
        <p:spPr>
          <a:ln/>
        </p:spPr>
        <p:txBody>
          <a:bodyPr/>
          <a:lstStyle>
            <a:lvl1pPr>
              <a:defRPr/>
            </a:lvl1pPr>
          </a:lstStyle>
          <a:p>
            <a:pPr>
              <a:defRPr/>
            </a:pPr>
            <a:fld id="{DE9B228B-F258-4AB8-8156-3238E828A3EF}"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xfrm>
            <a:off x="8680425" y="49225"/>
            <a:ext cx="428625" cy="215900"/>
          </a:xfrm>
          <a:ln/>
        </p:spPr>
        <p:txBody>
          <a:bodyPr/>
          <a:lstStyle>
            <a:lvl1pPr>
              <a:defRPr/>
            </a:lvl1pPr>
          </a:lstStyle>
          <a:p>
            <a:pPr>
              <a:defRPr/>
            </a:pPr>
            <a:fld id="{F2AE7521-E402-467A-8482-4165821E8D10}"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xfrm>
            <a:off x="8680425" y="49225"/>
            <a:ext cx="428625" cy="215900"/>
          </a:xfrm>
          <a:ln/>
        </p:spPr>
        <p:txBody>
          <a:bodyPr/>
          <a:lstStyle>
            <a:lvl1pPr>
              <a:defRPr/>
            </a:lvl1pPr>
          </a:lstStyle>
          <a:p>
            <a:pPr>
              <a:defRPr/>
            </a:pPr>
            <a:fld id="{11AE8F28-743B-497F-A0CA-37738D7ABAFE}"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xfrm>
            <a:off x="8680425" y="49225"/>
            <a:ext cx="428625" cy="215900"/>
          </a:xfrm>
          <a:ln/>
        </p:spPr>
        <p:txBody>
          <a:bodyPr/>
          <a:lstStyle>
            <a:lvl1pPr>
              <a:defRPr/>
            </a:lvl1pPr>
          </a:lstStyle>
          <a:p>
            <a:pPr>
              <a:defRPr/>
            </a:pPr>
            <a:fld id="{7D5859F9-44AD-46E0-80B1-064BC5CE62F2}"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670A263-7C2B-4C84-BE32-7FB7066BF534}"/>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4375" y="27500"/>
            <a:ext cx="9078270" cy="5086350"/>
          </a:xfrm>
          <a:prstGeom prst="rect">
            <a:avLst/>
          </a:prstGeom>
        </p:spPr>
      </p:pic>
      <p:sp>
        <p:nvSpPr>
          <p:cNvPr id="1027" name="Rectangle 3"/>
          <p:cNvSpPr>
            <a:spLocks noGrp="1" noChangeArrowheads="1"/>
          </p:cNvSpPr>
          <p:nvPr>
            <p:ph type="title"/>
          </p:nvPr>
        </p:nvSpPr>
        <p:spPr bwMode="auto">
          <a:xfrm>
            <a:off x="838200" y="400050"/>
            <a:ext cx="77724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838200" y="1371600"/>
            <a:ext cx="7696200" cy="2743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 </a:t>
            </a:r>
          </a:p>
          <a:p>
            <a:pPr lvl="3"/>
            <a:r>
              <a:rPr lang="en-US" altLang="en-US" dirty="0"/>
              <a:t>Fourth level</a:t>
            </a:r>
          </a:p>
          <a:p>
            <a:pPr lvl="4"/>
            <a:r>
              <a:rPr lang="en-US" altLang="en-US" dirty="0"/>
              <a:t>Fifth level</a:t>
            </a:r>
          </a:p>
          <a:p>
            <a:pPr lvl="3"/>
            <a:endParaRPr lang="en-US" altLang="en-US" dirty="0"/>
          </a:p>
        </p:txBody>
      </p:sp>
      <p:sp>
        <p:nvSpPr>
          <p:cNvPr id="3077" name="Rectangle 5"/>
          <p:cNvSpPr>
            <a:spLocks noGrp="1" noChangeArrowheads="1"/>
          </p:cNvSpPr>
          <p:nvPr>
            <p:ph type="sldNum" sz="quarter" idx="4"/>
          </p:nvPr>
        </p:nvSpPr>
        <p:spPr bwMode="auto">
          <a:xfrm>
            <a:off x="8659800" y="42350"/>
            <a:ext cx="428625" cy="2159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ctr">
              <a:buFontTx/>
              <a:buNone/>
              <a:defRPr sz="1200">
                <a:latin typeface="Arial" charset="0"/>
              </a:defRPr>
            </a:lvl1pPr>
          </a:lstStyle>
          <a:p>
            <a:pPr>
              <a:defRPr/>
            </a:pPr>
            <a:fld id="{E09DEAF9-C0B6-4E3D-9684-C994CBE8F0C0}" type="slidenum">
              <a:rPr lang="en-US" altLang="en-US" smtClean="0"/>
              <a:pPr>
                <a:defRPr/>
              </a:pPr>
              <a:t>‹#›</a:t>
            </a:fld>
            <a:endParaRPr lang="en-US" altLang="en-US" dirty="0"/>
          </a:p>
        </p:txBody>
      </p:sp>
      <p:sp>
        <p:nvSpPr>
          <p:cNvPr id="8" name="TextBox 7"/>
          <p:cNvSpPr txBox="1"/>
          <p:nvPr userDrawn="1"/>
        </p:nvSpPr>
        <p:spPr>
          <a:xfrm>
            <a:off x="57983" y="4698492"/>
            <a:ext cx="1542217" cy="276999"/>
          </a:xfrm>
          <a:prstGeom prst="rect">
            <a:avLst/>
          </a:prstGeom>
          <a:noFill/>
        </p:spPr>
        <p:txBody>
          <a:bodyPr wrap="none">
            <a:spAutoFit/>
          </a:bodyPr>
          <a:lstStyle/>
          <a:p>
            <a:pPr>
              <a:buFontTx/>
              <a:buNone/>
              <a:defRPr/>
            </a:pPr>
            <a:r>
              <a:rPr lang="en-US" sz="1200" b="1" dirty="0">
                <a:latin typeface="Arial" pitchFamily="34" charset="0"/>
                <a:cs typeface="Arial" pitchFamily="34" charset="0"/>
              </a:rPr>
              <a:t>www.charitylaw.ca</a:t>
            </a:r>
            <a:endParaRPr lang="en-CA" sz="1200" b="1" dirty="0">
              <a:latin typeface="Arial" pitchFamily="34" charset="0"/>
              <a:cs typeface="Arial" pitchFamily="34" charset="0"/>
            </a:endParaRPr>
          </a:p>
        </p:txBody>
      </p:sp>
      <p:sp>
        <p:nvSpPr>
          <p:cNvPr id="7" name="TextBox 6"/>
          <p:cNvSpPr txBox="1"/>
          <p:nvPr userDrawn="1"/>
        </p:nvSpPr>
        <p:spPr>
          <a:xfrm>
            <a:off x="7772400" y="4698776"/>
            <a:ext cx="1305870" cy="276999"/>
          </a:xfrm>
          <a:prstGeom prst="rect">
            <a:avLst/>
          </a:prstGeom>
          <a:noFill/>
        </p:spPr>
        <p:txBody>
          <a:bodyPr wrap="none">
            <a:spAutoFit/>
          </a:bodyPr>
          <a:lstStyle/>
          <a:p>
            <a:pPr>
              <a:buFontTx/>
              <a:buNone/>
              <a:defRPr/>
            </a:pPr>
            <a:r>
              <a:rPr lang="en-US" sz="1200" b="1" dirty="0">
                <a:latin typeface="Arial" pitchFamily="34" charset="0"/>
                <a:cs typeface="Arial" pitchFamily="34" charset="0"/>
              </a:rPr>
              <a:t>www.carters.ca</a:t>
            </a:r>
            <a:endParaRPr lang="en-CA" sz="1200" b="1" dirty="0">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hf hdr="0" ftr="0" dt="0"/>
  <p:txStyles>
    <p:titleStyle>
      <a:lvl1pPr algn="l" rtl="0" eaLnBrk="1" fontAlgn="base" hangingPunct="1">
        <a:lnSpc>
          <a:spcPct val="85000"/>
        </a:lnSpc>
        <a:spcBef>
          <a:spcPct val="0"/>
        </a:spcBef>
        <a:spcAft>
          <a:spcPct val="0"/>
        </a:spcAft>
        <a:defRPr sz="2400" b="1">
          <a:solidFill>
            <a:schemeClr val="tx2"/>
          </a:solidFill>
          <a:latin typeface="Arial" pitchFamily="34" charset="0"/>
          <a:ea typeface="+mj-ea"/>
          <a:cs typeface="Arial" pitchFamily="34" charset="0"/>
        </a:defRPr>
      </a:lvl1pPr>
      <a:lvl2pPr algn="l" rtl="0" eaLnBrk="1" fontAlgn="base" hangingPunct="1">
        <a:lnSpc>
          <a:spcPct val="85000"/>
        </a:lnSpc>
        <a:spcBef>
          <a:spcPct val="0"/>
        </a:spcBef>
        <a:spcAft>
          <a:spcPct val="0"/>
        </a:spcAft>
        <a:defRPr sz="2400" b="1">
          <a:solidFill>
            <a:schemeClr val="tx2"/>
          </a:solidFill>
          <a:latin typeface="Arial" charset="0"/>
          <a:cs typeface="Arial" charset="0"/>
        </a:defRPr>
      </a:lvl2pPr>
      <a:lvl3pPr algn="l" rtl="0" eaLnBrk="1" fontAlgn="base" hangingPunct="1">
        <a:lnSpc>
          <a:spcPct val="85000"/>
        </a:lnSpc>
        <a:spcBef>
          <a:spcPct val="0"/>
        </a:spcBef>
        <a:spcAft>
          <a:spcPct val="0"/>
        </a:spcAft>
        <a:defRPr sz="2400" b="1">
          <a:solidFill>
            <a:schemeClr val="tx2"/>
          </a:solidFill>
          <a:latin typeface="Arial" charset="0"/>
          <a:cs typeface="Arial" charset="0"/>
        </a:defRPr>
      </a:lvl3pPr>
      <a:lvl4pPr algn="l" rtl="0" eaLnBrk="1" fontAlgn="base" hangingPunct="1">
        <a:lnSpc>
          <a:spcPct val="85000"/>
        </a:lnSpc>
        <a:spcBef>
          <a:spcPct val="0"/>
        </a:spcBef>
        <a:spcAft>
          <a:spcPct val="0"/>
        </a:spcAft>
        <a:defRPr sz="2400" b="1">
          <a:solidFill>
            <a:schemeClr val="tx2"/>
          </a:solidFill>
          <a:latin typeface="Arial" charset="0"/>
          <a:cs typeface="Arial" charset="0"/>
        </a:defRPr>
      </a:lvl4pPr>
      <a:lvl5pPr algn="l" rtl="0" eaLnBrk="1" fontAlgn="base" hangingPunct="1">
        <a:lnSpc>
          <a:spcPct val="85000"/>
        </a:lnSpc>
        <a:spcBef>
          <a:spcPct val="0"/>
        </a:spcBef>
        <a:spcAft>
          <a:spcPct val="0"/>
        </a:spcAft>
        <a:defRPr sz="2400" b="1">
          <a:solidFill>
            <a:schemeClr val="tx2"/>
          </a:solidFill>
          <a:latin typeface="Arial" charset="0"/>
          <a:cs typeface="Arial" charset="0"/>
        </a:defRPr>
      </a:lvl5pPr>
      <a:lvl6pPr marL="457200" algn="l" rtl="0" eaLnBrk="1" fontAlgn="base" hangingPunct="1">
        <a:lnSpc>
          <a:spcPct val="85000"/>
        </a:lnSpc>
        <a:spcBef>
          <a:spcPct val="0"/>
        </a:spcBef>
        <a:spcAft>
          <a:spcPct val="0"/>
        </a:spcAft>
        <a:defRPr sz="2800" b="1">
          <a:solidFill>
            <a:schemeClr val="tx2"/>
          </a:solidFill>
          <a:latin typeface="Times New Roman" pitchFamily="18" charset="0"/>
        </a:defRPr>
      </a:lvl6pPr>
      <a:lvl7pPr marL="914400" algn="l" rtl="0" eaLnBrk="1" fontAlgn="base" hangingPunct="1">
        <a:lnSpc>
          <a:spcPct val="85000"/>
        </a:lnSpc>
        <a:spcBef>
          <a:spcPct val="0"/>
        </a:spcBef>
        <a:spcAft>
          <a:spcPct val="0"/>
        </a:spcAft>
        <a:defRPr sz="2800" b="1">
          <a:solidFill>
            <a:schemeClr val="tx2"/>
          </a:solidFill>
          <a:latin typeface="Times New Roman" pitchFamily="18" charset="0"/>
        </a:defRPr>
      </a:lvl7pPr>
      <a:lvl8pPr marL="1371600" algn="l" rtl="0" eaLnBrk="1" fontAlgn="base" hangingPunct="1">
        <a:lnSpc>
          <a:spcPct val="85000"/>
        </a:lnSpc>
        <a:spcBef>
          <a:spcPct val="0"/>
        </a:spcBef>
        <a:spcAft>
          <a:spcPct val="0"/>
        </a:spcAft>
        <a:defRPr sz="2800" b="1">
          <a:solidFill>
            <a:schemeClr val="tx2"/>
          </a:solidFill>
          <a:latin typeface="Times New Roman" pitchFamily="18" charset="0"/>
        </a:defRPr>
      </a:lvl8pPr>
      <a:lvl9pPr marL="1828800" algn="l" rtl="0" eaLnBrk="1" fontAlgn="base" hangingPunct="1">
        <a:lnSpc>
          <a:spcPct val="85000"/>
        </a:lnSpc>
        <a:spcBef>
          <a:spcPct val="0"/>
        </a:spcBef>
        <a:spcAft>
          <a:spcPct val="0"/>
        </a:spcAft>
        <a:defRPr sz="2800" b="1">
          <a:solidFill>
            <a:schemeClr val="tx2"/>
          </a:solidFill>
          <a:latin typeface="Times New Roman" pitchFamily="18" charset="0"/>
        </a:defRPr>
      </a:lvl9pPr>
    </p:titleStyle>
    <p:bodyStyle>
      <a:lvl1pPr marL="457200" indent="-457200" algn="l" rtl="0" eaLnBrk="1" fontAlgn="base" hangingPunct="1">
        <a:spcBef>
          <a:spcPct val="50000"/>
        </a:spcBef>
        <a:spcAft>
          <a:spcPct val="0"/>
        </a:spcAft>
        <a:buClr>
          <a:schemeClr val="tx1"/>
        </a:buClr>
        <a:buChar char="•"/>
        <a:defRPr sz="2400" b="0">
          <a:solidFill>
            <a:schemeClr val="tx1"/>
          </a:solidFill>
          <a:latin typeface="Arial" pitchFamily="34" charset="0"/>
          <a:ea typeface="+mn-ea"/>
          <a:cs typeface="Arial" pitchFamily="34" charset="0"/>
        </a:defRPr>
      </a:lvl1pPr>
      <a:lvl2pPr marL="914400" indent="-449263" algn="l" rtl="0" eaLnBrk="1" fontAlgn="base" hangingPunct="1">
        <a:spcBef>
          <a:spcPct val="50000"/>
        </a:spcBef>
        <a:spcAft>
          <a:spcPct val="0"/>
        </a:spcAft>
        <a:buClr>
          <a:schemeClr val="tx1"/>
        </a:buClr>
        <a:buChar char="–"/>
        <a:defRPr sz="2400" b="0">
          <a:solidFill>
            <a:schemeClr val="tx1"/>
          </a:solidFill>
          <a:latin typeface="Arial" pitchFamily="34" charset="0"/>
          <a:cs typeface="Arial" pitchFamily="34" charset="0"/>
        </a:defRPr>
      </a:lvl2pPr>
      <a:lvl3pPr marL="1371600" indent="-457200" algn="l" rtl="0" eaLnBrk="1" fontAlgn="base" hangingPunct="1">
        <a:spcBef>
          <a:spcPct val="50000"/>
        </a:spcBef>
        <a:spcAft>
          <a:spcPct val="0"/>
        </a:spcAft>
        <a:buClr>
          <a:schemeClr val="tx1"/>
        </a:buClr>
        <a:buFont typeface="Wingdings" pitchFamily="2" charset="2"/>
        <a:buChar char="§"/>
        <a:defRPr sz="2400" b="0">
          <a:solidFill>
            <a:schemeClr val="tx1"/>
          </a:solidFill>
          <a:latin typeface="Arial" pitchFamily="34" charset="0"/>
          <a:cs typeface="Arial" pitchFamily="34" charset="0"/>
        </a:defRPr>
      </a:lvl3pPr>
      <a:lvl4pPr marL="1828800" indent="-449263" algn="l" rtl="0" eaLnBrk="1" fontAlgn="base" hangingPunct="1">
        <a:spcBef>
          <a:spcPct val="50000"/>
        </a:spcBef>
        <a:spcAft>
          <a:spcPct val="0"/>
        </a:spcAft>
        <a:buClr>
          <a:schemeClr val="tx1"/>
        </a:buClr>
        <a:buFont typeface="Times New Roman" pitchFamily="18" charset="0"/>
        <a:buChar char="◦"/>
        <a:defRPr sz="2400" b="0">
          <a:solidFill>
            <a:schemeClr val="tx1"/>
          </a:solidFill>
          <a:latin typeface="Arial" pitchFamily="34" charset="0"/>
          <a:cs typeface="Arial" pitchFamily="34" charset="0"/>
        </a:defRPr>
      </a:lvl4pPr>
      <a:lvl5pPr marL="2286000" indent="-457200" algn="l" rtl="0" eaLnBrk="1" fontAlgn="base" hangingPunct="1">
        <a:spcBef>
          <a:spcPct val="50000"/>
        </a:spcBef>
        <a:spcAft>
          <a:spcPct val="0"/>
        </a:spcAft>
        <a:buClr>
          <a:schemeClr val="tx1"/>
        </a:buClr>
        <a:buFont typeface="Tahoma" pitchFamily="34" charset="0"/>
        <a:buChar char="-"/>
        <a:defRPr sz="2400" b="0">
          <a:solidFill>
            <a:schemeClr val="tx1"/>
          </a:solidFill>
          <a:latin typeface="Arial" pitchFamily="34" charset="0"/>
          <a:cs typeface="Arial" pitchFamily="34" charset="0"/>
        </a:defRPr>
      </a:lvl5pPr>
      <a:lvl6pPr marL="27432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6pPr>
      <a:lvl7pPr marL="32004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7pPr>
      <a:lvl8pPr marL="36576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8pPr>
      <a:lvl9pPr marL="41148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3B54A9-354A-496C-B064-C33BE22FE1E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7500" y="29650"/>
            <a:ext cx="9088999" cy="5086349"/>
          </a:xfrm>
          <a:prstGeom prst="rect">
            <a:avLst/>
          </a:prstGeom>
        </p:spPr>
      </p:pic>
      <p:sp>
        <p:nvSpPr>
          <p:cNvPr id="1027" name="Rectangle 3"/>
          <p:cNvSpPr>
            <a:spLocks noGrp="1" noChangeArrowheads="1"/>
          </p:cNvSpPr>
          <p:nvPr>
            <p:ph type="title"/>
          </p:nvPr>
        </p:nvSpPr>
        <p:spPr bwMode="auto">
          <a:xfrm>
            <a:off x="838200" y="400050"/>
            <a:ext cx="77724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1028" name="Rectangle 4"/>
          <p:cNvSpPr>
            <a:spLocks noGrp="1" noChangeArrowheads="1"/>
          </p:cNvSpPr>
          <p:nvPr>
            <p:ph type="body" idx="1"/>
          </p:nvPr>
        </p:nvSpPr>
        <p:spPr bwMode="auto">
          <a:xfrm>
            <a:off x="838200" y="1371600"/>
            <a:ext cx="7696200" cy="2743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 </a:t>
            </a:r>
          </a:p>
          <a:p>
            <a:pPr lvl="3"/>
            <a:r>
              <a:rPr lang="en-US" altLang="en-US" dirty="0"/>
              <a:t>Fourth level</a:t>
            </a:r>
          </a:p>
          <a:p>
            <a:pPr lvl="4"/>
            <a:r>
              <a:rPr lang="en-US" altLang="en-US" dirty="0"/>
              <a:t>Fifth level</a:t>
            </a:r>
          </a:p>
          <a:p>
            <a:pPr lvl="3"/>
            <a:endParaRPr lang="en-US" altLang="en-US" dirty="0"/>
          </a:p>
        </p:txBody>
      </p:sp>
      <p:sp>
        <p:nvSpPr>
          <p:cNvPr id="3077" name="Rectangle 5"/>
          <p:cNvSpPr>
            <a:spLocks noGrp="1" noChangeArrowheads="1"/>
          </p:cNvSpPr>
          <p:nvPr>
            <p:ph type="sldNum" sz="quarter" idx="4"/>
          </p:nvPr>
        </p:nvSpPr>
        <p:spPr bwMode="auto">
          <a:xfrm>
            <a:off x="8687875" y="29977"/>
            <a:ext cx="428625" cy="2159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ctr">
              <a:buFontTx/>
              <a:buNone/>
              <a:defRPr sz="1200">
                <a:latin typeface="Arial" charset="0"/>
              </a:defRPr>
            </a:lvl1pPr>
          </a:lstStyle>
          <a:p>
            <a:pPr>
              <a:defRPr/>
            </a:pPr>
            <a:fld id="{E09DEAF9-C0B6-4E3D-9684-C994CBE8F0C0}" type="slidenum">
              <a:rPr lang="en-US" altLang="en-US" smtClean="0"/>
              <a:pPr>
                <a:defRPr/>
              </a:pPr>
              <a:t>‹#›</a:t>
            </a:fld>
            <a:endParaRPr lang="en-US" altLang="en-US" dirty="0"/>
          </a:p>
        </p:txBody>
      </p:sp>
      <p:sp>
        <p:nvSpPr>
          <p:cNvPr id="8" name="TextBox 7"/>
          <p:cNvSpPr txBox="1"/>
          <p:nvPr/>
        </p:nvSpPr>
        <p:spPr>
          <a:xfrm>
            <a:off x="7793440" y="4705977"/>
            <a:ext cx="1305870" cy="276999"/>
          </a:xfrm>
          <a:prstGeom prst="rect">
            <a:avLst/>
          </a:prstGeom>
          <a:noFill/>
        </p:spPr>
        <p:txBody>
          <a:bodyPr wrap="none">
            <a:spAutoFit/>
          </a:bodyPr>
          <a:lstStyle/>
          <a:p>
            <a:pPr>
              <a:buFontTx/>
              <a:buNone/>
              <a:defRPr/>
            </a:pPr>
            <a:r>
              <a:rPr lang="en-US" sz="1200" b="1" dirty="0">
                <a:latin typeface="Arial" pitchFamily="34" charset="0"/>
                <a:cs typeface="Arial" pitchFamily="34" charset="0"/>
              </a:rPr>
              <a:t>www.carters.ca</a:t>
            </a:r>
            <a:endParaRPr lang="en-CA" sz="1200" b="1" dirty="0">
              <a:latin typeface="Arial" pitchFamily="34" charset="0"/>
              <a:cs typeface="Arial" pitchFamily="34" charset="0"/>
            </a:endParaRPr>
          </a:p>
        </p:txBody>
      </p:sp>
      <p:sp>
        <p:nvSpPr>
          <p:cNvPr id="9" name="TextBox 8"/>
          <p:cNvSpPr txBox="1"/>
          <p:nvPr/>
        </p:nvSpPr>
        <p:spPr>
          <a:xfrm>
            <a:off x="55000" y="4705350"/>
            <a:ext cx="1542217" cy="276999"/>
          </a:xfrm>
          <a:prstGeom prst="rect">
            <a:avLst/>
          </a:prstGeom>
          <a:noFill/>
        </p:spPr>
        <p:txBody>
          <a:bodyPr wrap="none">
            <a:spAutoFit/>
          </a:bodyPr>
          <a:lstStyle/>
          <a:p>
            <a:pPr>
              <a:buFontTx/>
              <a:buNone/>
              <a:defRPr/>
            </a:pPr>
            <a:r>
              <a:rPr lang="en-US" sz="1200" b="1" dirty="0">
                <a:latin typeface="Arial" pitchFamily="34" charset="0"/>
                <a:cs typeface="Arial" pitchFamily="34" charset="0"/>
              </a:rPr>
              <a:t>www.charitylaw.ca</a:t>
            </a:r>
            <a:endParaRPr lang="en-CA" sz="1200" b="1" dirty="0">
              <a:latin typeface="Arial" pitchFamily="34" charset="0"/>
              <a:cs typeface="Arial" pitchFamily="34" charset="0"/>
            </a:endParaRPr>
          </a:p>
        </p:txBody>
      </p:sp>
    </p:spTree>
    <p:extLst>
      <p:ext uri="{BB962C8B-B14F-4D97-AF65-F5344CB8AC3E}">
        <p14:creationId xmlns:p14="http://schemas.microsoft.com/office/powerpoint/2010/main" val="731816065"/>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hf hdr="0" ftr="0" dt="0"/>
  <p:txStyles>
    <p:titleStyle>
      <a:lvl1pPr algn="l" rtl="0" eaLnBrk="1" fontAlgn="base" hangingPunct="1">
        <a:lnSpc>
          <a:spcPct val="85000"/>
        </a:lnSpc>
        <a:spcBef>
          <a:spcPct val="0"/>
        </a:spcBef>
        <a:spcAft>
          <a:spcPct val="0"/>
        </a:spcAft>
        <a:defRPr sz="1725" b="1">
          <a:solidFill>
            <a:srgbClr val="5F58BC"/>
          </a:solidFill>
          <a:latin typeface="Arial" pitchFamily="34" charset="0"/>
          <a:ea typeface="+mj-ea"/>
          <a:cs typeface="Arial" pitchFamily="34" charset="0"/>
        </a:defRPr>
      </a:lvl1pPr>
      <a:lvl2pPr algn="l" rtl="0" eaLnBrk="1" fontAlgn="base" hangingPunct="1">
        <a:lnSpc>
          <a:spcPct val="85000"/>
        </a:lnSpc>
        <a:spcBef>
          <a:spcPct val="0"/>
        </a:spcBef>
        <a:spcAft>
          <a:spcPct val="0"/>
        </a:spcAft>
        <a:defRPr sz="1800" b="1">
          <a:solidFill>
            <a:schemeClr val="tx2"/>
          </a:solidFill>
          <a:latin typeface="Arial" charset="0"/>
          <a:cs typeface="Arial" charset="0"/>
        </a:defRPr>
      </a:lvl2pPr>
      <a:lvl3pPr algn="l" rtl="0" eaLnBrk="1" fontAlgn="base" hangingPunct="1">
        <a:lnSpc>
          <a:spcPct val="85000"/>
        </a:lnSpc>
        <a:spcBef>
          <a:spcPct val="0"/>
        </a:spcBef>
        <a:spcAft>
          <a:spcPct val="0"/>
        </a:spcAft>
        <a:defRPr sz="1800" b="1">
          <a:solidFill>
            <a:schemeClr val="tx2"/>
          </a:solidFill>
          <a:latin typeface="Arial" charset="0"/>
          <a:cs typeface="Arial" charset="0"/>
        </a:defRPr>
      </a:lvl3pPr>
      <a:lvl4pPr algn="l" rtl="0" eaLnBrk="1" fontAlgn="base" hangingPunct="1">
        <a:lnSpc>
          <a:spcPct val="85000"/>
        </a:lnSpc>
        <a:spcBef>
          <a:spcPct val="0"/>
        </a:spcBef>
        <a:spcAft>
          <a:spcPct val="0"/>
        </a:spcAft>
        <a:defRPr sz="1800" b="1">
          <a:solidFill>
            <a:schemeClr val="tx2"/>
          </a:solidFill>
          <a:latin typeface="Arial" charset="0"/>
          <a:cs typeface="Arial" charset="0"/>
        </a:defRPr>
      </a:lvl4pPr>
      <a:lvl5pPr algn="l" rtl="0" eaLnBrk="1" fontAlgn="base" hangingPunct="1">
        <a:lnSpc>
          <a:spcPct val="85000"/>
        </a:lnSpc>
        <a:spcBef>
          <a:spcPct val="0"/>
        </a:spcBef>
        <a:spcAft>
          <a:spcPct val="0"/>
        </a:spcAft>
        <a:defRPr sz="1800" b="1">
          <a:solidFill>
            <a:schemeClr val="tx2"/>
          </a:solidFill>
          <a:latin typeface="Arial" charset="0"/>
          <a:cs typeface="Arial" charset="0"/>
        </a:defRPr>
      </a:lvl5pPr>
      <a:lvl6pPr marL="342900" algn="l" rtl="0" eaLnBrk="1" fontAlgn="base" hangingPunct="1">
        <a:lnSpc>
          <a:spcPct val="85000"/>
        </a:lnSpc>
        <a:spcBef>
          <a:spcPct val="0"/>
        </a:spcBef>
        <a:spcAft>
          <a:spcPct val="0"/>
        </a:spcAft>
        <a:defRPr sz="2100" b="1">
          <a:solidFill>
            <a:schemeClr val="tx2"/>
          </a:solidFill>
          <a:latin typeface="Times New Roman" pitchFamily="18" charset="0"/>
        </a:defRPr>
      </a:lvl6pPr>
      <a:lvl7pPr marL="685800" algn="l" rtl="0" eaLnBrk="1" fontAlgn="base" hangingPunct="1">
        <a:lnSpc>
          <a:spcPct val="85000"/>
        </a:lnSpc>
        <a:spcBef>
          <a:spcPct val="0"/>
        </a:spcBef>
        <a:spcAft>
          <a:spcPct val="0"/>
        </a:spcAft>
        <a:defRPr sz="2100" b="1">
          <a:solidFill>
            <a:schemeClr val="tx2"/>
          </a:solidFill>
          <a:latin typeface="Times New Roman" pitchFamily="18" charset="0"/>
        </a:defRPr>
      </a:lvl7pPr>
      <a:lvl8pPr marL="1028700" algn="l" rtl="0" eaLnBrk="1" fontAlgn="base" hangingPunct="1">
        <a:lnSpc>
          <a:spcPct val="85000"/>
        </a:lnSpc>
        <a:spcBef>
          <a:spcPct val="0"/>
        </a:spcBef>
        <a:spcAft>
          <a:spcPct val="0"/>
        </a:spcAft>
        <a:defRPr sz="2100" b="1">
          <a:solidFill>
            <a:schemeClr val="tx2"/>
          </a:solidFill>
          <a:latin typeface="Times New Roman" pitchFamily="18" charset="0"/>
        </a:defRPr>
      </a:lvl8pPr>
      <a:lvl9pPr marL="1371600" algn="l" rtl="0" eaLnBrk="1" fontAlgn="base" hangingPunct="1">
        <a:lnSpc>
          <a:spcPct val="85000"/>
        </a:lnSpc>
        <a:spcBef>
          <a:spcPct val="0"/>
        </a:spcBef>
        <a:spcAft>
          <a:spcPct val="0"/>
        </a:spcAft>
        <a:defRPr sz="2100" b="1">
          <a:solidFill>
            <a:schemeClr val="tx2"/>
          </a:solidFill>
          <a:latin typeface="Times New Roman" pitchFamily="18" charset="0"/>
        </a:defRPr>
      </a:lvl9pPr>
    </p:titleStyle>
    <p:bodyStyle>
      <a:lvl1pPr marL="342900" indent="-342900" algn="l" rtl="0" eaLnBrk="1" fontAlgn="base" hangingPunct="1">
        <a:spcBef>
          <a:spcPts val="450"/>
        </a:spcBef>
        <a:spcAft>
          <a:spcPct val="0"/>
        </a:spcAft>
        <a:buClr>
          <a:schemeClr val="tx1"/>
        </a:buClr>
        <a:buChar char="•"/>
        <a:defRPr sz="1725" b="0">
          <a:solidFill>
            <a:schemeClr val="tx1"/>
          </a:solidFill>
          <a:latin typeface="Arial" pitchFamily="34" charset="0"/>
          <a:ea typeface="+mn-ea"/>
          <a:cs typeface="Arial" pitchFamily="34" charset="0"/>
        </a:defRPr>
      </a:lvl1pPr>
      <a:lvl2pPr marL="685800" indent="-336947" algn="l" rtl="0" eaLnBrk="1" fontAlgn="base" hangingPunct="1">
        <a:spcBef>
          <a:spcPts val="450"/>
        </a:spcBef>
        <a:spcAft>
          <a:spcPct val="0"/>
        </a:spcAft>
        <a:buClr>
          <a:schemeClr val="tx1"/>
        </a:buClr>
        <a:buChar char="–"/>
        <a:defRPr sz="1725" b="0">
          <a:solidFill>
            <a:schemeClr val="tx1"/>
          </a:solidFill>
          <a:latin typeface="Arial" pitchFamily="34" charset="0"/>
          <a:cs typeface="Arial" pitchFamily="34" charset="0"/>
        </a:defRPr>
      </a:lvl2pPr>
      <a:lvl3pPr marL="1028700" indent="-342900" algn="l" rtl="0" eaLnBrk="1" fontAlgn="base" hangingPunct="1">
        <a:spcBef>
          <a:spcPts val="450"/>
        </a:spcBef>
        <a:spcAft>
          <a:spcPct val="0"/>
        </a:spcAft>
        <a:buClr>
          <a:schemeClr val="tx1"/>
        </a:buClr>
        <a:buFont typeface="Wingdings" pitchFamily="2" charset="2"/>
        <a:buChar char="§"/>
        <a:defRPr sz="1725" b="0">
          <a:solidFill>
            <a:schemeClr val="tx1"/>
          </a:solidFill>
          <a:latin typeface="Arial" pitchFamily="34" charset="0"/>
          <a:cs typeface="Arial" pitchFamily="34" charset="0"/>
        </a:defRPr>
      </a:lvl3pPr>
      <a:lvl4pPr marL="1371600" indent="-336947" algn="l" rtl="0" eaLnBrk="1" fontAlgn="base" hangingPunct="1">
        <a:spcBef>
          <a:spcPts val="450"/>
        </a:spcBef>
        <a:spcAft>
          <a:spcPct val="0"/>
        </a:spcAft>
        <a:buClr>
          <a:schemeClr val="tx1"/>
        </a:buClr>
        <a:buFont typeface="Times New Roman" pitchFamily="18" charset="0"/>
        <a:buChar char="◦"/>
        <a:defRPr sz="1725" b="0">
          <a:solidFill>
            <a:schemeClr val="tx1"/>
          </a:solidFill>
          <a:latin typeface="Arial" pitchFamily="34" charset="0"/>
          <a:cs typeface="Arial" pitchFamily="34" charset="0"/>
        </a:defRPr>
      </a:lvl4pPr>
      <a:lvl5pPr marL="1714500" indent="-342900" algn="l" rtl="0" eaLnBrk="1" fontAlgn="base" hangingPunct="1">
        <a:spcBef>
          <a:spcPts val="450"/>
        </a:spcBef>
        <a:spcAft>
          <a:spcPct val="0"/>
        </a:spcAft>
        <a:buClr>
          <a:schemeClr val="tx1"/>
        </a:buClr>
        <a:buFont typeface="Tahoma" pitchFamily="34" charset="0"/>
        <a:buChar char="-"/>
        <a:defRPr sz="1725" b="0">
          <a:solidFill>
            <a:schemeClr val="tx1"/>
          </a:solidFill>
          <a:latin typeface="Arial" pitchFamily="34" charset="0"/>
          <a:cs typeface="Arial" pitchFamily="34" charset="0"/>
        </a:defRPr>
      </a:lvl5pPr>
      <a:lvl6pPr marL="2057400" indent="-257175" algn="l" rtl="0" eaLnBrk="1" fontAlgn="base" hangingPunct="1">
        <a:spcBef>
          <a:spcPct val="50000"/>
        </a:spcBef>
        <a:spcAft>
          <a:spcPct val="0"/>
        </a:spcAft>
        <a:buClr>
          <a:schemeClr val="tx1"/>
        </a:buClr>
        <a:buFont typeface="Tahoma" pitchFamily="34" charset="0"/>
        <a:buChar char="-"/>
        <a:defRPr sz="2100" b="1">
          <a:solidFill>
            <a:schemeClr val="tx1"/>
          </a:solidFill>
          <a:latin typeface="+mn-lt"/>
        </a:defRPr>
      </a:lvl6pPr>
      <a:lvl7pPr marL="2400300" indent="-257175" algn="l" rtl="0" eaLnBrk="1" fontAlgn="base" hangingPunct="1">
        <a:spcBef>
          <a:spcPct val="50000"/>
        </a:spcBef>
        <a:spcAft>
          <a:spcPct val="0"/>
        </a:spcAft>
        <a:buClr>
          <a:schemeClr val="tx1"/>
        </a:buClr>
        <a:buFont typeface="Tahoma" pitchFamily="34" charset="0"/>
        <a:buChar char="-"/>
        <a:defRPr sz="2100" b="1">
          <a:solidFill>
            <a:schemeClr val="tx1"/>
          </a:solidFill>
          <a:latin typeface="+mn-lt"/>
        </a:defRPr>
      </a:lvl7pPr>
      <a:lvl8pPr marL="2743200" indent="-257175" algn="l" rtl="0" eaLnBrk="1" fontAlgn="base" hangingPunct="1">
        <a:spcBef>
          <a:spcPct val="50000"/>
        </a:spcBef>
        <a:spcAft>
          <a:spcPct val="0"/>
        </a:spcAft>
        <a:buClr>
          <a:schemeClr val="tx1"/>
        </a:buClr>
        <a:buFont typeface="Tahoma" pitchFamily="34" charset="0"/>
        <a:buChar char="-"/>
        <a:defRPr sz="2100" b="1">
          <a:solidFill>
            <a:schemeClr val="tx1"/>
          </a:solidFill>
          <a:latin typeface="+mn-lt"/>
        </a:defRPr>
      </a:lvl8pPr>
      <a:lvl9pPr marL="3086100" indent="-257175" algn="l" rtl="0" eaLnBrk="1" fontAlgn="base" hangingPunct="1">
        <a:spcBef>
          <a:spcPct val="50000"/>
        </a:spcBef>
        <a:spcAft>
          <a:spcPct val="0"/>
        </a:spcAft>
        <a:buClr>
          <a:schemeClr val="tx1"/>
        </a:buClr>
        <a:buFont typeface="Tahoma" pitchFamily="34" charset="0"/>
        <a:buChar char="-"/>
        <a:defRPr sz="2100" b="1">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43170AF-9843-4C0E-9DB4-4FE50798276B}"/>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1825" y="30399"/>
            <a:ext cx="9062276" cy="5079632"/>
          </a:xfrm>
          <a:prstGeom prst="rect">
            <a:avLst/>
          </a:prstGeom>
        </p:spPr>
      </p:pic>
      <p:sp>
        <p:nvSpPr>
          <p:cNvPr id="1027" name="Rectangle 3"/>
          <p:cNvSpPr>
            <a:spLocks noGrp="1" noChangeArrowheads="1"/>
          </p:cNvSpPr>
          <p:nvPr>
            <p:ph type="title"/>
          </p:nvPr>
        </p:nvSpPr>
        <p:spPr bwMode="auto">
          <a:xfrm>
            <a:off x="838200" y="400050"/>
            <a:ext cx="77724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Rectangle 4"/>
          <p:cNvSpPr>
            <a:spLocks noGrp="1" noChangeArrowheads="1"/>
          </p:cNvSpPr>
          <p:nvPr>
            <p:ph type="body" idx="1"/>
          </p:nvPr>
        </p:nvSpPr>
        <p:spPr bwMode="auto">
          <a:xfrm>
            <a:off x="838200" y="1371600"/>
            <a:ext cx="7696200" cy="2743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 </a:t>
            </a:r>
          </a:p>
          <a:p>
            <a:pPr lvl="3"/>
            <a:r>
              <a:rPr lang="en-US" altLang="en-US" dirty="0"/>
              <a:t>Fourth level</a:t>
            </a:r>
          </a:p>
          <a:p>
            <a:pPr lvl="4"/>
            <a:r>
              <a:rPr lang="en-US" altLang="en-US" dirty="0"/>
              <a:t>Fifth level</a:t>
            </a:r>
          </a:p>
          <a:p>
            <a:pPr lvl="3"/>
            <a:endParaRPr lang="en-US" altLang="en-US" dirty="0"/>
          </a:p>
        </p:txBody>
      </p:sp>
      <p:sp>
        <p:nvSpPr>
          <p:cNvPr id="3077" name="Rectangle 5"/>
          <p:cNvSpPr>
            <a:spLocks noGrp="1" noChangeArrowheads="1"/>
          </p:cNvSpPr>
          <p:nvPr>
            <p:ph type="sldNum" sz="quarter" idx="4"/>
          </p:nvPr>
        </p:nvSpPr>
        <p:spPr bwMode="auto">
          <a:xfrm>
            <a:off x="8680425" y="42825"/>
            <a:ext cx="428625" cy="2159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ctr">
              <a:buFontTx/>
              <a:buNone/>
              <a:defRPr sz="1200">
                <a:latin typeface="Arial" charset="0"/>
              </a:defRPr>
            </a:lvl1pPr>
          </a:lstStyle>
          <a:p>
            <a:pPr>
              <a:defRPr/>
            </a:pPr>
            <a:fld id="{E09DEAF9-C0B6-4E3D-9684-C994CBE8F0C0}" type="slidenum">
              <a:rPr lang="en-US" altLang="en-US" smtClean="0"/>
              <a:pPr>
                <a:defRPr/>
              </a:pPr>
              <a:t>‹#›</a:t>
            </a:fld>
            <a:endParaRPr lang="en-US" altLang="en-US" dirty="0"/>
          </a:p>
        </p:txBody>
      </p:sp>
      <p:sp>
        <p:nvSpPr>
          <p:cNvPr id="8" name="TextBox 7"/>
          <p:cNvSpPr txBox="1"/>
          <p:nvPr/>
        </p:nvSpPr>
        <p:spPr>
          <a:xfrm>
            <a:off x="7761930" y="4691600"/>
            <a:ext cx="1305870" cy="276999"/>
          </a:xfrm>
          <a:prstGeom prst="rect">
            <a:avLst/>
          </a:prstGeom>
          <a:noFill/>
        </p:spPr>
        <p:txBody>
          <a:bodyPr wrap="none">
            <a:spAutoFit/>
          </a:bodyPr>
          <a:lstStyle/>
          <a:p>
            <a:pPr>
              <a:buFontTx/>
              <a:buNone/>
              <a:defRPr/>
            </a:pPr>
            <a:r>
              <a:rPr lang="en-US" sz="1200" b="1" dirty="0">
                <a:latin typeface="Arial" pitchFamily="34" charset="0"/>
                <a:cs typeface="Arial" pitchFamily="34" charset="0"/>
              </a:rPr>
              <a:t>www.carters.ca</a:t>
            </a:r>
            <a:endParaRPr lang="en-CA" sz="1200" b="1" dirty="0">
              <a:latin typeface="Arial" pitchFamily="34" charset="0"/>
              <a:cs typeface="Arial" pitchFamily="34" charset="0"/>
            </a:endParaRPr>
          </a:p>
        </p:txBody>
      </p:sp>
      <p:sp>
        <p:nvSpPr>
          <p:cNvPr id="9" name="TextBox 8"/>
          <p:cNvSpPr txBox="1"/>
          <p:nvPr/>
        </p:nvSpPr>
        <p:spPr>
          <a:xfrm>
            <a:off x="57983" y="4694208"/>
            <a:ext cx="1542217" cy="276999"/>
          </a:xfrm>
          <a:prstGeom prst="rect">
            <a:avLst/>
          </a:prstGeom>
          <a:noFill/>
        </p:spPr>
        <p:txBody>
          <a:bodyPr wrap="none">
            <a:spAutoFit/>
          </a:bodyPr>
          <a:lstStyle/>
          <a:p>
            <a:pPr>
              <a:buFontTx/>
              <a:buNone/>
              <a:defRPr/>
            </a:pPr>
            <a:r>
              <a:rPr lang="en-US" sz="1200" b="1" dirty="0">
                <a:latin typeface="Arial" pitchFamily="34" charset="0"/>
                <a:cs typeface="Arial" pitchFamily="34" charset="0"/>
              </a:rPr>
              <a:t>www.charitylaw.ca</a:t>
            </a:r>
            <a:endParaRPr lang="en-CA" sz="1200" b="1" dirty="0">
              <a:latin typeface="Arial" pitchFamily="34" charset="0"/>
              <a:cs typeface="Arial" pitchFamily="34" charset="0"/>
            </a:endParaRPr>
          </a:p>
        </p:txBody>
      </p:sp>
    </p:spTree>
    <p:extLst>
      <p:ext uri="{BB962C8B-B14F-4D97-AF65-F5344CB8AC3E}">
        <p14:creationId xmlns:p14="http://schemas.microsoft.com/office/powerpoint/2010/main" val="1291907282"/>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mc:AlternateContent xmlns:mc="http://schemas.openxmlformats.org/markup-compatibility/2006" xmlns:p15="http://schemas.microsoft.com/office/powerpoint/2012/main">
    <mc:Choice Requires="p15">
      <p:transition xmlns:p14="http://schemas.microsoft.com/office/powerpoint/2010/main" spd="slow" p14:dur="9750">
        <p15:prstTrans prst="curtains"/>
      </p:transition>
    </mc:Choice>
    <mc:Fallback xmlns="">
      <p:transition spd="slow">
        <p:fade/>
      </p:transition>
    </mc:Fallback>
  </mc:AlternateContent>
  <p:hf hdr="0" ftr="0" dt="0"/>
  <p:txStyles>
    <p:titleStyle>
      <a:lvl1pPr algn="l" rtl="0" eaLnBrk="1" fontAlgn="base" hangingPunct="1">
        <a:lnSpc>
          <a:spcPct val="100000"/>
        </a:lnSpc>
        <a:spcBef>
          <a:spcPts val="600"/>
        </a:spcBef>
        <a:spcAft>
          <a:spcPct val="0"/>
        </a:spcAft>
        <a:defRPr sz="1800" b="1">
          <a:solidFill>
            <a:srgbClr val="5F58BC"/>
          </a:solidFill>
          <a:latin typeface="Arial" pitchFamily="34" charset="0"/>
          <a:ea typeface="+mj-ea"/>
          <a:cs typeface="Arial" pitchFamily="34" charset="0"/>
        </a:defRPr>
      </a:lvl1pPr>
      <a:lvl2pPr algn="l" rtl="0" eaLnBrk="1" fontAlgn="base" hangingPunct="1">
        <a:lnSpc>
          <a:spcPct val="85000"/>
        </a:lnSpc>
        <a:spcBef>
          <a:spcPct val="0"/>
        </a:spcBef>
        <a:spcAft>
          <a:spcPct val="0"/>
        </a:spcAft>
        <a:defRPr sz="1350" b="1">
          <a:solidFill>
            <a:schemeClr val="tx2"/>
          </a:solidFill>
          <a:latin typeface="Arial" charset="0"/>
          <a:cs typeface="Arial" charset="0"/>
        </a:defRPr>
      </a:lvl2pPr>
      <a:lvl3pPr algn="l" rtl="0" eaLnBrk="1" fontAlgn="base" hangingPunct="1">
        <a:lnSpc>
          <a:spcPct val="85000"/>
        </a:lnSpc>
        <a:spcBef>
          <a:spcPct val="0"/>
        </a:spcBef>
        <a:spcAft>
          <a:spcPct val="0"/>
        </a:spcAft>
        <a:defRPr sz="1350" b="1">
          <a:solidFill>
            <a:schemeClr val="tx2"/>
          </a:solidFill>
          <a:latin typeface="Arial" charset="0"/>
          <a:cs typeface="Arial" charset="0"/>
        </a:defRPr>
      </a:lvl3pPr>
      <a:lvl4pPr algn="l" rtl="0" eaLnBrk="1" fontAlgn="base" hangingPunct="1">
        <a:lnSpc>
          <a:spcPct val="85000"/>
        </a:lnSpc>
        <a:spcBef>
          <a:spcPct val="0"/>
        </a:spcBef>
        <a:spcAft>
          <a:spcPct val="0"/>
        </a:spcAft>
        <a:defRPr sz="1350" b="1">
          <a:solidFill>
            <a:schemeClr val="tx2"/>
          </a:solidFill>
          <a:latin typeface="Arial" charset="0"/>
          <a:cs typeface="Arial" charset="0"/>
        </a:defRPr>
      </a:lvl4pPr>
      <a:lvl5pPr algn="l" rtl="0" eaLnBrk="1" fontAlgn="base" hangingPunct="1">
        <a:lnSpc>
          <a:spcPct val="85000"/>
        </a:lnSpc>
        <a:spcBef>
          <a:spcPct val="0"/>
        </a:spcBef>
        <a:spcAft>
          <a:spcPct val="0"/>
        </a:spcAft>
        <a:defRPr sz="1350" b="1">
          <a:solidFill>
            <a:schemeClr val="tx2"/>
          </a:solidFill>
          <a:latin typeface="Arial" charset="0"/>
          <a:cs typeface="Arial" charset="0"/>
        </a:defRPr>
      </a:lvl5pPr>
      <a:lvl6pPr marL="257175" algn="l" rtl="0" eaLnBrk="1" fontAlgn="base" hangingPunct="1">
        <a:lnSpc>
          <a:spcPct val="85000"/>
        </a:lnSpc>
        <a:spcBef>
          <a:spcPct val="0"/>
        </a:spcBef>
        <a:spcAft>
          <a:spcPct val="0"/>
        </a:spcAft>
        <a:defRPr sz="1575" b="1">
          <a:solidFill>
            <a:schemeClr val="tx2"/>
          </a:solidFill>
          <a:latin typeface="Times New Roman" pitchFamily="18" charset="0"/>
        </a:defRPr>
      </a:lvl6pPr>
      <a:lvl7pPr marL="514350" algn="l" rtl="0" eaLnBrk="1" fontAlgn="base" hangingPunct="1">
        <a:lnSpc>
          <a:spcPct val="85000"/>
        </a:lnSpc>
        <a:spcBef>
          <a:spcPct val="0"/>
        </a:spcBef>
        <a:spcAft>
          <a:spcPct val="0"/>
        </a:spcAft>
        <a:defRPr sz="1575" b="1">
          <a:solidFill>
            <a:schemeClr val="tx2"/>
          </a:solidFill>
          <a:latin typeface="Times New Roman" pitchFamily="18" charset="0"/>
        </a:defRPr>
      </a:lvl7pPr>
      <a:lvl8pPr marL="771525" algn="l" rtl="0" eaLnBrk="1" fontAlgn="base" hangingPunct="1">
        <a:lnSpc>
          <a:spcPct val="85000"/>
        </a:lnSpc>
        <a:spcBef>
          <a:spcPct val="0"/>
        </a:spcBef>
        <a:spcAft>
          <a:spcPct val="0"/>
        </a:spcAft>
        <a:defRPr sz="1575" b="1">
          <a:solidFill>
            <a:schemeClr val="tx2"/>
          </a:solidFill>
          <a:latin typeface="Times New Roman" pitchFamily="18" charset="0"/>
        </a:defRPr>
      </a:lvl8pPr>
      <a:lvl9pPr marL="1028700" algn="l" rtl="0" eaLnBrk="1" fontAlgn="base" hangingPunct="1">
        <a:lnSpc>
          <a:spcPct val="85000"/>
        </a:lnSpc>
        <a:spcBef>
          <a:spcPct val="0"/>
        </a:spcBef>
        <a:spcAft>
          <a:spcPct val="0"/>
        </a:spcAft>
        <a:defRPr sz="1575" b="1">
          <a:solidFill>
            <a:schemeClr val="tx2"/>
          </a:solidFill>
          <a:latin typeface="Times New Roman" pitchFamily="18" charset="0"/>
        </a:defRPr>
      </a:lvl9pPr>
    </p:titleStyle>
    <p:bodyStyle>
      <a:lvl1pPr marL="257175" indent="-257175" algn="l" rtl="0" eaLnBrk="1" fontAlgn="base" hangingPunct="1">
        <a:spcBef>
          <a:spcPts val="338"/>
        </a:spcBef>
        <a:spcAft>
          <a:spcPct val="0"/>
        </a:spcAft>
        <a:buClr>
          <a:schemeClr val="tx1"/>
        </a:buClr>
        <a:buChar char="•"/>
        <a:defRPr sz="1800" b="0">
          <a:solidFill>
            <a:schemeClr val="tx1"/>
          </a:solidFill>
          <a:latin typeface="Arial" pitchFamily="34" charset="0"/>
          <a:ea typeface="+mn-ea"/>
          <a:cs typeface="Arial" pitchFamily="34" charset="0"/>
        </a:defRPr>
      </a:lvl1pPr>
      <a:lvl2pPr marL="514350" indent="-252710" algn="l" rtl="0" eaLnBrk="1" fontAlgn="base" hangingPunct="1">
        <a:spcBef>
          <a:spcPts val="338"/>
        </a:spcBef>
        <a:spcAft>
          <a:spcPct val="0"/>
        </a:spcAft>
        <a:buClr>
          <a:schemeClr val="tx1"/>
        </a:buClr>
        <a:buChar char="–"/>
        <a:defRPr sz="1800" b="0">
          <a:solidFill>
            <a:schemeClr val="tx1"/>
          </a:solidFill>
          <a:latin typeface="Arial" pitchFamily="34" charset="0"/>
          <a:cs typeface="Arial" pitchFamily="34" charset="0"/>
        </a:defRPr>
      </a:lvl2pPr>
      <a:lvl3pPr marL="771525" indent="-257175" algn="l" rtl="0" eaLnBrk="1" fontAlgn="base" hangingPunct="1">
        <a:spcBef>
          <a:spcPts val="338"/>
        </a:spcBef>
        <a:spcAft>
          <a:spcPct val="0"/>
        </a:spcAft>
        <a:buClr>
          <a:schemeClr val="tx1"/>
        </a:buClr>
        <a:buFont typeface="Wingdings" pitchFamily="2" charset="2"/>
        <a:buChar char="§"/>
        <a:defRPr sz="1800" b="0">
          <a:solidFill>
            <a:schemeClr val="tx1"/>
          </a:solidFill>
          <a:latin typeface="Arial" pitchFamily="34" charset="0"/>
          <a:cs typeface="Arial" pitchFamily="34" charset="0"/>
        </a:defRPr>
      </a:lvl3pPr>
      <a:lvl4pPr marL="1028700" indent="-252710" algn="l" rtl="0" eaLnBrk="1" fontAlgn="base" hangingPunct="1">
        <a:spcBef>
          <a:spcPts val="338"/>
        </a:spcBef>
        <a:spcAft>
          <a:spcPct val="0"/>
        </a:spcAft>
        <a:buClr>
          <a:schemeClr val="tx1"/>
        </a:buClr>
        <a:buFont typeface="Times New Roman" pitchFamily="18" charset="0"/>
        <a:buChar char="◦"/>
        <a:defRPr sz="1800" b="0">
          <a:solidFill>
            <a:schemeClr val="tx1"/>
          </a:solidFill>
          <a:latin typeface="Arial" pitchFamily="34" charset="0"/>
          <a:cs typeface="Arial" pitchFamily="34" charset="0"/>
        </a:defRPr>
      </a:lvl4pPr>
      <a:lvl5pPr marL="1285875" indent="-257175" algn="l" rtl="0" eaLnBrk="1" fontAlgn="base" hangingPunct="1">
        <a:spcBef>
          <a:spcPts val="338"/>
        </a:spcBef>
        <a:spcAft>
          <a:spcPct val="0"/>
        </a:spcAft>
        <a:buClr>
          <a:schemeClr val="tx1"/>
        </a:buClr>
        <a:buFont typeface="Tahoma" pitchFamily="34" charset="0"/>
        <a:buChar char="-"/>
        <a:defRPr sz="1800" b="0">
          <a:solidFill>
            <a:schemeClr val="tx1"/>
          </a:solidFill>
          <a:latin typeface="Arial" pitchFamily="34" charset="0"/>
          <a:cs typeface="Arial" pitchFamily="34" charset="0"/>
        </a:defRPr>
      </a:lvl5pPr>
      <a:lvl6pPr marL="1543050" indent="-192881" algn="l" rtl="0" eaLnBrk="1" fontAlgn="base" hangingPunct="1">
        <a:spcBef>
          <a:spcPct val="50000"/>
        </a:spcBef>
        <a:spcAft>
          <a:spcPct val="0"/>
        </a:spcAft>
        <a:buClr>
          <a:schemeClr val="tx1"/>
        </a:buClr>
        <a:buFont typeface="Tahoma" pitchFamily="34" charset="0"/>
        <a:buChar char="-"/>
        <a:defRPr sz="1575" b="1">
          <a:solidFill>
            <a:schemeClr val="tx1"/>
          </a:solidFill>
          <a:latin typeface="+mn-lt"/>
        </a:defRPr>
      </a:lvl6pPr>
      <a:lvl7pPr marL="1800225" indent="-192881" algn="l" rtl="0" eaLnBrk="1" fontAlgn="base" hangingPunct="1">
        <a:spcBef>
          <a:spcPct val="50000"/>
        </a:spcBef>
        <a:spcAft>
          <a:spcPct val="0"/>
        </a:spcAft>
        <a:buClr>
          <a:schemeClr val="tx1"/>
        </a:buClr>
        <a:buFont typeface="Tahoma" pitchFamily="34" charset="0"/>
        <a:buChar char="-"/>
        <a:defRPr sz="1575" b="1">
          <a:solidFill>
            <a:schemeClr val="tx1"/>
          </a:solidFill>
          <a:latin typeface="+mn-lt"/>
        </a:defRPr>
      </a:lvl7pPr>
      <a:lvl8pPr marL="2057400" indent="-192881" algn="l" rtl="0" eaLnBrk="1" fontAlgn="base" hangingPunct="1">
        <a:spcBef>
          <a:spcPct val="50000"/>
        </a:spcBef>
        <a:spcAft>
          <a:spcPct val="0"/>
        </a:spcAft>
        <a:buClr>
          <a:schemeClr val="tx1"/>
        </a:buClr>
        <a:buFont typeface="Tahoma" pitchFamily="34" charset="0"/>
        <a:buChar char="-"/>
        <a:defRPr sz="1575" b="1">
          <a:solidFill>
            <a:schemeClr val="tx1"/>
          </a:solidFill>
          <a:latin typeface="+mn-lt"/>
        </a:defRPr>
      </a:lvl8pPr>
      <a:lvl9pPr marL="2314575" indent="-192881" algn="l" rtl="0" eaLnBrk="1" fontAlgn="base" hangingPunct="1">
        <a:spcBef>
          <a:spcPct val="50000"/>
        </a:spcBef>
        <a:spcAft>
          <a:spcPct val="0"/>
        </a:spcAft>
        <a:buClr>
          <a:schemeClr val="tx1"/>
        </a:buClr>
        <a:buFont typeface="Tahoma" pitchFamily="34" charset="0"/>
        <a:buChar char="-"/>
        <a:defRPr sz="1575" b="1">
          <a:solidFill>
            <a:schemeClr val="tx1"/>
          </a:solidFill>
          <a:latin typeface="+mn-lt"/>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ontario.ca/page/not-profit-corporations-act-2010-standard-organizational-la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ublications.gov.on.ca/30077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555777" y="484188"/>
            <a:ext cx="6588224" cy="1085850"/>
          </a:xfrm>
        </p:spPr>
        <p:txBody>
          <a:bodyPr/>
          <a:lstStyle/>
          <a:p>
            <a:pPr algn="ctr"/>
            <a:r>
              <a:rPr lang="en-US" sz="2400" dirty="0">
                <a:solidFill>
                  <a:schemeClr val="tx1"/>
                </a:solidFill>
                <a:latin typeface="Arial" charset="0"/>
                <a:cs typeface="Arial" charset="0"/>
              </a:rPr>
              <a:t>FEDERATION OF CITIZENS ASSOCIATION</a:t>
            </a:r>
            <a:br>
              <a:rPr lang="en-US" sz="2400" dirty="0">
                <a:solidFill>
                  <a:schemeClr val="tx1"/>
                </a:solidFill>
                <a:latin typeface="Arial" charset="0"/>
                <a:cs typeface="Arial" charset="0"/>
              </a:rPr>
            </a:br>
            <a:r>
              <a:rPr lang="en-US" sz="2400" dirty="0">
                <a:solidFill>
                  <a:schemeClr val="tx1"/>
                </a:solidFill>
                <a:latin typeface="Arial" charset="0"/>
                <a:cs typeface="Arial" charset="0"/>
              </a:rPr>
              <a:t>(FCA)</a:t>
            </a:r>
            <a:br>
              <a:rPr lang="en-CA" sz="2400" dirty="0">
                <a:solidFill>
                  <a:schemeClr val="tx1"/>
                </a:solidFill>
                <a:latin typeface="Arial" charset="0"/>
                <a:cs typeface="Arial" charset="0"/>
              </a:rPr>
            </a:br>
            <a:r>
              <a:rPr lang="en-CA" sz="2400" dirty="0">
                <a:solidFill>
                  <a:schemeClr val="tx1"/>
                </a:solidFill>
                <a:latin typeface="Arial" charset="0"/>
                <a:cs typeface="Arial" charset="0"/>
              </a:rPr>
              <a:t>January 19, 2022</a:t>
            </a:r>
          </a:p>
        </p:txBody>
      </p:sp>
      <p:sp>
        <p:nvSpPr>
          <p:cNvPr id="4099" name="Rectangle 3"/>
          <p:cNvSpPr>
            <a:spLocks noGrp="1" noChangeArrowheads="1"/>
          </p:cNvSpPr>
          <p:nvPr>
            <p:ph type="subTitle" idx="1"/>
          </p:nvPr>
        </p:nvSpPr>
        <p:spPr>
          <a:xfrm>
            <a:off x="107950" y="2011362"/>
            <a:ext cx="8928100" cy="1169988"/>
          </a:xfrm>
        </p:spPr>
        <p:txBody>
          <a:bodyPr anchor="ctr"/>
          <a:lstStyle/>
          <a:p>
            <a:pPr>
              <a:spcBef>
                <a:spcPct val="0"/>
              </a:spcBef>
            </a:pPr>
            <a:r>
              <a:rPr lang="en-CA" b="1" dirty="0">
                <a:solidFill>
                  <a:schemeClr val="tx1"/>
                </a:solidFill>
                <a:latin typeface="Arial" charset="0"/>
                <a:cs typeface="Arial" charset="0"/>
              </a:rPr>
              <a:t>The ONCA:  Overview of Key Provisions </a:t>
            </a:r>
            <a:br>
              <a:rPr lang="en-CA" b="1" dirty="0">
                <a:solidFill>
                  <a:schemeClr val="tx1"/>
                </a:solidFill>
                <a:latin typeface="Arial" charset="0"/>
                <a:cs typeface="Arial" charset="0"/>
              </a:rPr>
            </a:br>
            <a:r>
              <a:rPr lang="en-CA" b="1" dirty="0">
                <a:solidFill>
                  <a:schemeClr val="tx1"/>
                </a:solidFill>
                <a:latin typeface="Arial" charset="0"/>
                <a:cs typeface="Arial" charset="0"/>
              </a:rPr>
              <a:t>and Practical Tips</a:t>
            </a:r>
          </a:p>
        </p:txBody>
      </p:sp>
      <p:sp>
        <p:nvSpPr>
          <p:cNvPr id="4100" name="Text Box 6"/>
          <p:cNvSpPr txBox="1">
            <a:spLocks noChangeArrowheads="1"/>
          </p:cNvSpPr>
          <p:nvPr/>
        </p:nvSpPr>
        <p:spPr bwMode="auto">
          <a:xfrm>
            <a:off x="107950" y="3206806"/>
            <a:ext cx="8928100" cy="1215717"/>
          </a:xfrm>
          <a:prstGeom prst="rect">
            <a:avLst/>
          </a:prstGeom>
          <a:noFill/>
          <a:ln w="9525">
            <a:noFill/>
            <a:miter lim="800000"/>
            <a:headEnd/>
            <a:tailEnd/>
          </a:ln>
        </p:spPr>
        <p:txBody>
          <a:bodyPr wrap="square">
            <a:spAutoFit/>
          </a:bodyPr>
          <a:lstStyle/>
          <a:p>
            <a:pPr algn="ctr">
              <a:spcBef>
                <a:spcPct val="0"/>
              </a:spcBef>
              <a:buClr>
                <a:schemeClr val="tx1"/>
              </a:buClr>
              <a:buFontTx/>
              <a:buNone/>
            </a:pPr>
            <a:r>
              <a:rPr lang="en-CA" sz="2000" b="1" dirty="0">
                <a:latin typeface="Arial" panose="020B0604020202020204" pitchFamily="34" charset="0"/>
                <a:cs typeface="Arial" panose="020B0604020202020204" pitchFamily="34" charset="0"/>
              </a:rPr>
              <a:t>By Esther Shainblum, B.A., LL.B., LL.M., CRM</a:t>
            </a:r>
          </a:p>
          <a:p>
            <a:pPr algn="ctr">
              <a:spcBef>
                <a:spcPct val="0"/>
              </a:spcBef>
              <a:buClr>
                <a:schemeClr val="tx1"/>
              </a:buClr>
              <a:buFontTx/>
              <a:buNone/>
            </a:pPr>
            <a:r>
              <a:rPr lang="en-CA" sz="1600" dirty="0">
                <a:latin typeface="Arial" panose="020B0604020202020204" pitchFamily="34" charset="0"/>
                <a:cs typeface="Arial" panose="020B0604020202020204" pitchFamily="34" charset="0"/>
              </a:rPr>
              <a:t>eshainblum@carters.ca</a:t>
            </a:r>
          </a:p>
          <a:p>
            <a:pPr algn="ctr">
              <a:spcBef>
                <a:spcPct val="0"/>
              </a:spcBef>
              <a:buClr>
                <a:schemeClr val="tx1"/>
              </a:buClr>
              <a:buFontTx/>
              <a:buNone/>
            </a:pPr>
            <a:r>
              <a:rPr lang="en-CA" sz="1600" dirty="0">
                <a:latin typeface="Arial" panose="020B0604020202020204" pitchFamily="34" charset="0"/>
                <a:cs typeface="Arial" panose="020B0604020202020204" pitchFamily="34" charset="0"/>
              </a:rPr>
              <a:t>1-877-942-0001</a:t>
            </a:r>
          </a:p>
          <a:p>
            <a:pPr algn="ctr">
              <a:spcBef>
                <a:spcPts val="600"/>
              </a:spcBef>
              <a:buClr>
                <a:schemeClr val="tx1"/>
              </a:buClr>
              <a:buFontTx/>
              <a:buNone/>
            </a:pPr>
            <a:r>
              <a:rPr lang="en-CA" sz="1600" dirty="0">
                <a:cs typeface="Times New Roman" pitchFamily="18" charset="0"/>
              </a:rPr>
              <a:t>© 2022 Carters Professional Corporation</a:t>
            </a:r>
            <a:endParaRPr lang="en-CA" sz="1800" b="1" dirty="0"/>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36" y="361950"/>
            <a:ext cx="7497942" cy="594066"/>
          </a:xfrm>
        </p:spPr>
        <p:txBody>
          <a:bodyPr/>
          <a:lstStyle/>
          <a:p>
            <a:pPr marL="449263" indent="-449263">
              <a:lnSpc>
                <a:spcPct val="100000"/>
              </a:lnSpc>
            </a:pPr>
            <a:r>
              <a:rPr lang="en-CA" sz="1900" dirty="0"/>
              <a:t>F.	WHAT ARE THE ONCA RULES? </a:t>
            </a:r>
          </a:p>
        </p:txBody>
      </p:sp>
      <p:sp>
        <p:nvSpPr>
          <p:cNvPr id="3" name="Content Placeholder 2"/>
          <p:cNvSpPr>
            <a:spLocks noGrp="1"/>
          </p:cNvSpPr>
          <p:nvPr>
            <p:ph idx="1"/>
          </p:nvPr>
        </p:nvSpPr>
        <p:spPr>
          <a:xfrm>
            <a:off x="533400" y="742950"/>
            <a:ext cx="8610600" cy="3886200"/>
          </a:xfrm>
        </p:spPr>
        <p:txBody>
          <a:bodyPr/>
          <a:lstStyle/>
          <a:p>
            <a:pPr marL="361950" indent="-361950"/>
            <a:r>
              <a:rPr lang="en-US" sz="1900" b="0" dirty="0"/>
              <a:t>There are three types of rules in ONCA</a:t>
            </a:r>
          </a:p>
          <a:p>
            <a:pPr marL="339329" indent="-339329"/>
            <a:endParaRPr lang="en-US" sz="1900" b="0" dirty="0"/>
          </a:p>
          <a:p>
            <a:pPr marL="339329" indent="-339329"/>
            <a:endParaRPr lang="en-US" sz="1900" b="0" dirty="0"/>
          </a:p>
          <a:p>
            <a:pPr marL="339329" indent="-339329"/>
            <a:endParaRPr lang="en-US" sz="1900" b="0" dirty="0"/>
          </a:p>
          <a:p>
            <a:pPr marL="0" indent="0">
              <a:lnSpc>
                <a:spcPts val="2025"/>
              </a:lnSpc>
              <a:spcBef>
                <a:spcPts val="0"/>
              </a:spcBef>
              <a:buNone/>
            </a:pPr>
            <a:endParaRPr lang="en-US" sz="1900" dirty="0"/>
          </a:p>
          <a:p>
            <a:pPr marL="0" indent="0">
              <a:lnSpc>
                <a:spcPts val="2025"/>
              </a:lnSpc>
              <a:spcBef>
                <a:spcPts val="0"/>
              </a:spcBef>
              <a:buNone/>
            </a:pPr>
            <a:endParaRPr lang="en-US" sz="1900" b="0" dirty="0"/>
          </a:p>
          <a:p>
            <a:pPr marL="361950" indent="-361950">
              <a:lnSpc>
                <a:spcPts val="2025"/>
              </a:lnSpc>
              <a:spcBef>
                <a:spcPts val="0"/>
              </a:spcBef>
            </a:pPr>
            <a:endParaRPr lang="en-US" sz="1900" b="0" dirty="0"/>
          </a:p>
          <a:p>
            <a:pPr marL="795338" lvl="1" indent="-433388">
              <a:lnSpc>
                <a:spcPts val="2025"/>
              </a:lnSpc>
              <a:spcBef>
                <a:spcPts val="0"/>
              </a:spcBef>
            </a:pPr>
            <a:r>
              <a:rPr lang="en-US" sz="1900" b="0" dirty="0"/>
              <a:t>must have at least 3 directors</a:t>
            </a:r>
          </a:p>
          <a:p>
            <a:pPr marL="795338" lvl="1" indent="-433388">
              <a:lnSpc>
                <a:spcPts val="2025"/>
              </a:lnSpc>
              <a:spcBef>
                <a:spcPts val="0"/>
              </a:spcBef>
            </a:pPr>
            <a:r>
              <a:rPr lang="en-US" sz="1900" b="0" dirty="0"/>
              <a:t>directors must be elected by members at annual members meeting by ordinary resolution; </a:t>
            </a:r>
          </a:p>
          <a:p>
            <a:pPr marL="795338" lvl="1" indent="-433388">
              <a:lnSpc>
                <a:spcPts val="2025"/>
              </a:lnSpc>
              <a:spcBef>
                <a:spcPts val="0"/>
              </a:spcBef>
            </a:pPr>
            <a:r>
              <a:rPr lang="en-US" sz="1900" b="0" dirty="0"/>
              <a:t>directors can be removed by ordinary resolution of members (except for </a:t>
            </a:r>
            <a:r>
              <a:rPr lang="en-US" sz="1900" b="0" i="1" dirty="0"/>
              <a:t>ex officio </a:t>
            </a:r>
            <a:r>
              <a:rPr lang="en-US" sz="1900" b="0" dirty="0"/>
              <a:t>directors)</a:t>
            </a:r>
          </a:p>
          <a:p>
            <a:pPr marL="795338" lvl="1" indent="-433388">
              <a:lnSpc>
                <a:spcPts val="2025"/>
              </a:lnSpc>
              <a:spcBef>
                <a:spcPts val="0"/>
              </a:spcBef>
            </a:pPr>
            <a:r>
              <a:rPr lang="en-US" sz="1900" b="0" dirty="0"/>
              <a:t>when notice of members’ meetings may be given</a:t>
            </a:r>
          </a:p>
          <a:p>
            <a:pPr marL="796529" lvl="1" indent="-339329">
              <a:lnSpc>
                <a:spcPts val="2025"/>
              </a:lnSpc>
              <a:spcBef>
                <a:spcPts val="0"/>
              </a:spcBef>
            </a:pPr>
            <a:endParaRPr lang="en-US" sz="1900" b="0" dirty="0"/>
          </a:p>
          <a:p>
            <a:pPr marL="339329" indent="-339329">
              <a:lnSpc>
                <a:spcPts val="2025"/>
              </a:lnSpc>
              <a:spcBef>
                <a:spcPts val="0"/>
              </a:spcBef>
            </a:pPr>
            <a:endParaRPr lang="en-US" sz="1900" b="0" dirty="0"/>
          </a:p>
        </p:txBody>
      </p:sp>
      <p:sp>
        <p:nvSpPr>
          <p:cNvPr id="4" name="Slide Number Placeholder 3"/>
          <p:cNvSpPr>
            <a:spLocks noGrp="1"/>
          </p:cNvSpPr>
          <p:nvPr>
            <p:ph type="sldNum" sz="quarter" idx="10"/>
          </p:nvPr>
        </p:nvSpPr>
        <p:spPr/>
        <p:txBody>
          <a:bodyPr/>
          <a:lstStyle/>
          <a:p>
            <a:pPr defTabSz="685800">
              <a:defRPr/>
            </a:pPr>
            <a:fld id="{40B99221-293D-4AFA-9775-C07C143B6EE7}" type="slidenum">
              <a:rPr lang="en-US" altLang="en-US">
                <a:solidFill>
                  <a:srgbClr val="000000"/>
                </a:solidFill>
              </a:rPr>
              <a:pPr defTabSz="685800">
                <a:defRPr/>
              </a:pPr>
              <a:t>10</a:t>
            </a:fld>
            <a:endParaRPr lang="en-US" altLang="en-US" dirty="0">
              <a:solidFill>
                <a:srgbClr val="000000"/>
              </a:solidFill>
            </a:endParaRPr>
          </a:p>
        </p:txBody>
      </p:sp>
      <p:sp>
        <p:nvSpPr>
          <p:cNvPr id="5" name="Rectangle: Rounded Corners 4">
            <a:extLst>
              <a:ext uri="{FF2B5EF4-FFF2-40B4-BE49-F238E27FC236}">
                <a16:creationId xmlns:a16="http://schemas.microsoft.com/office/drawing/2014/main" id="{DCAC51D4-E41C-4B41-98DF-8D798DA91B5D}"/>
              </a:ext>
            </a:extLst>
          </p:cNvPr>
          <p:cNvSpPr/>
          <p:nvPr/>
        </p:nvSpPr>
        <p:spPr bwMode="auto">
          <a:xfrm>
            <a:off x="896341" y="1101828"/>
            <a:ext cx="3618402" cy="324036"/>
          </a:xfrm>
          <a:prstGeom prst="roundRect">
            <a:avLst/>
          </a:prstGeom>
          <a:solidFill>
            <a:schemeClr val="accent2">
              <a:lumMod val="75000"/>
            </a:schemeClr>
          </a:solidFill>
          <a:ln w="9525" cap="flat" cmpd="sng" algn="ctr">
            <a:solidFill>
              <a:schemeClr val="accent2">
                <a:lumMod val="60000"/>
                <a:lumOff val="40000"/>
              </a:schemeClr>
            </a:solidFill>
            <a:prstDash val="solid"/>
            <a:miter lim="800000"/>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407194" indent="-338138" defTabSz="685800">
              <a:buNone/>
            </a:pPr>
            <a:r>
              <a:rPr lang="en-CA" sz="1800" dirty="0">
                <a:solidFill>
                  <a:srgbClr val="FFFFFF"/>
                </a:solidFill>
                <a:latin typeface="Arial" panose="020B0604020202020204" pitchFamily="34" charset="0"/>
                <a:cs typeface="Arial" panose="020B0604020202020204" pitchFamily="34" charset="0"/>
              </a:rPr>
              <a:t>‒	Mandatory rules</a:t>
            </a:r>
          </a:p>
        </p:txBody>
      </p:sp>
      <p:sp>
        <p:nvSpPr>
          <p:cNvPr id="6" name="Rectangle: Rounded Corners 5">
            <a:extLst>
              <a:ext uri="{FF2B5EF4-FFF2-40B4-BE49-F238E27FC236}">
                <a16:creationId xmlns:a16="http://schemas.microsoft.com/office/drawing/2014/main" id="{AB0D7210-D019-460B-AAF0-3B98FCCB664B}"/>
              </a:ext>
            </a:extLst>
          </p:cNvPr>
          <p:cNvSpPr/>
          <p:nvPr/>
        </p:nvSpPr>
        <p:spPr bwMode="auto">
          <a:xfrm>
            <a:off x="896341" y="1859340"/>
            <a:ext cx="3618402" cy="324036"/>
          </a:xfrm>
          <a:prstGeom prst="roundRect">
            <a:avLst/>
          </a:prstGeom>
          <a:solidFill>
            <a:schemeClr val="accent2">
              <a:lumMod val="75000"/>
            </a:schemeClr>
          </a:solidFill>
          <a:ln w="9525" cap="flat" cmpd="sng" algn="ctr">
            <a:solidFill>
              <a:schemeClr val="accent2">
                <a:lumMod val="75000"/>
              </a:schemeClr>
            </a:solidFill>
            <a:prstDash val="solid"/>
            <a:miter lim="800000"/>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407194" indent="-338138" defTabSz="685800">
              <a:buNone/>
            </a:pPr>
            <a:r>
              <a:rPr lang="en-CA" sz="1800" dirty="0">
                <a:solidFill>
                  <a:srgbClr val="FFFFFF"/>
                </a:solidFill>
                <a:latin typeface="Arial" panose="020B0604020202020204" pitchFamily="34" charset="0"/>
                <a:cs typeface="Arial" panose="020B0604020202020204" pitchFamily="34" charset="0"/>
              </a:rPr>
              <a:t>‒	Optional rules</a:t>
            </a:r>
          </a:p>
        </p:txBody>
      </p:sp>
      <p:sp>
        <p:nvSpPr>
          <p:cNvPr id="7" name="Rectangle: Rounded Corners 6">
            <a:extLst>
              <a:ext uri="{FF2B5EF4-FFF2-40B4-BE49-F238E27FC236}">
                <a16:creationId xmlns:a16="http://schemas.microsoft.com/office/drawing/2014/main" id="{EA0CB1A4-33EF-4D94-AA61-C7595A5AAD51}"/>
              </a:ext>
            </a:extLst>
          </p:cNvPr>
          <p:cNvSpPr/>
          <p:nvPr/>
        </p:nvSpPr>
        <p:spPr bwMode="auto">
          <a:xfrm>
            <a:off x="896341" y="1482828"/>
            <a:ext cx="3618402" cy="324036"/>
          </a:xfrm>
          <a:prstGeom prst="roundRect">
            <a:avLst/>
          </a:prstGeom>
          <a:solidFill>
            <a:schemeClr val="accent3">
              <a:lumMod val="75000"/>
            </a:schemeClr>
          </a:solidFill>
          <a:ln w="9525" cap="flat" cmpd="sng" algn="ctr">
            <a:solidFill>
              <a:schemeClr val="accent2">
                <a:lumMod val="60000"/>
                <a:lumOff val="40000"/>
              </a:schemeClr>
            </a:solidFill>
            <a:prstDash val="solid"/>
            <a:miter lim="800000"/>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407194" indent="-338138" defTabSz="685800">
              <a:buNone/>
            </a:pPr>
            <a:r>
              <a:rPr lang="en-CA" sz="1800" dirty="0">
                <a:solidFill>
                  <a:srgbClr val="FFFFFF"/>
                </a:solidFill>
                <a:latin typeface="Arial" panose="020B0604020202020204" pitchFamily="34" charset="0"/>
                <a:cs typeface="Arial" panose="020B0604020202020204" pitchFamily="34" charset="0"/>
              </a:rPr>
              <a:t>‒	Default rules</a:t>
            </a:r>
          </a:p>
        </p:txBody>
      </p:sp>
      <p:sp>
        <p:nvSpPr>
          <p:cNvPr id="8" name="Rectangle: Rounded Corners 7">
            <a:extLst>
              <a:ext uri="{FF2B5EF4-FFF2-40B4-BE49-F238E27FC236}">
                <a16:creationId xmlns:a16="http://schemas.microsoft.com/office/drawing/2014/main" id="{58B2A10B-6DB9-41E6-905C-1B245E998DBF}"/>
              </a:ext>
            </a:extLst>
          </p:cNvPr>
          <p:cNvSpPr/>
          <p:nvPr/>
        </p:nvSpPr>
        <p:spPr bwMode="auto">
          <a:xfrm>
            <a:off x="685800" y="2239871"/>
            <a:ext cx="7924800" cy="676010"/>
          </a:xfrm>
          <a:prstGeom prst="roundRect">
            <a:avLst/>
          </a:prstGeom>
          <a:solidFill>
            <a:schemeClr val="accent3">
              <a:lumMod val="75000"/>
            </a:schemeClr>
          </a:solidFill>
          <a:ln w="9525" cap="flat" cmpd="sng" algn="ctr">
            <a:solidFill>
              <a:srgbClr val="0073E5"/>
            </a:solidFill>
            <a:prstDash val="solid"/>
            <a:miter lim="800000"/>
            <a:headEnd type="none" w="med" len="med"/>
            <a:tailEnd type="none" w="med" len="med"/>
          </a:ln>
          <a:effectLst/>
        </p:spPr>
        <p:txBody>
          <a:bodyPr vert="horz" wrap="square" lIns="36000" tIns="34290" rIns="68580" bIns="34290" numCol="1" rtlCol="0" anchor="t" anchorCtr="0" compatLnSpc="1">
            <a:prstTxWarp prst="textNoShape">
              <a:avLst/>
            </a:prstTxWarp>
          </a:bodyPr>
          <a:lstStyle/>
          <a:p>
            <a:pPr marL="361950" indent="-361950" defTabSz="685800">
              <a:buNone/>
            </a:pPr>
            <a:r>
              <a:rPr lang="en-CA" sz="1800" b="1" dirty="0">
                <a:solidFill>
                  <a:srgbClr val="FFFFFF"/>
                </a:solidFill>
                <a:latin typeface="Arial" panose="020B0604020202020204" pitchFamily="34" charset="0"/>
                <a:cs typeface="Arial" panose="020B0604020202020204" pitchFamily="34" charset="0"/>
              </a:rPr>
              <a:t>1.</a:t>
            </a:r>
            <a:r>
              <a:rPr lang="en-CA" sz="1800" dirty="0">
                <a:solidFill>
                  <a:srgbClr val="FFFFFF"/>
                </a:solidFill>
                <a:latin typeface="Arial" panose="020B0604020202020204" pitchFamily="34" charset="0"/>
                <a:cs typeface="Arial" panose="020B0604020202020204" pitchFamily="34" charset="0"/>
              </a:rPr>
              <a:t>	</a:t>
            </a:r>
            <a:r>
              <a:rPr lang="en-CA" sz="1800" b="1" dirty="0">
                <a:solidFill>
                  <a:srgbClr val="FFFFFF"/>
                </a:solidFill>
                <a:latin typeface="Arial" panose="020B0604020202020204" pitchFamily="34" charset="0"/>
                <a:cs typeface="Arial" panose="020B0604020202020204" pitchFamily="34" charset="0"/>
              </a:rPr>
              <a:t>Mandatory Rules Cannot Be Overridden By The Articles Or By-laws (some examples - not exhaustive):</a:t>
            </a:r>
            <a:endParaRPr lang="en-US" sz="1800" dirty="0"/>
          </a:p>
        </p:txBody>
      </p:sp>
    </p:spTree>
    <p:extLst>
      <p:ext uri="{BB962C8B-B14F-4D97-AF65-F5344CB8AC3E}">
        <p14:creationId xmlns:p14="http://schemas.microsoft.com/office/powerpoint/2010/main" val="281961910"/>
      </p:ext>
    </p:extLst>
  </p:cSld>
  <p:clrMapOvr>
    <a:masterClrMapping/>
  </p:clrMapOvr>
  <p:transition spd="slow">
    <p:strips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1511"/>
            <a:ext cx="8610600" cy="4293839"/>
          </a:xfrm>
        </p:spPr>
        <p:txBody>
          <a:bodyPr/>
          <a:lstStyle/>
          <a:p>
            <a:pPr marL="676275" lvl="1" indent="-338138">
              <a:spcBef>
                <a:spcPts val="0"/>
              </a:spcBef>
            </a:pPr>
            <a:endParaRPr lang="en-US" sz="1800" b="0" dirty="0"/>
          </a:p>
          <a:p>
            <a:pPr lvl="1" indent="-457200">
              <a:spcBef>
                <a:spcPts val="0"/>
              </a:spcBef>
            </a:pPr>
            <a:r>
              <a:rPr lang="en-US" sz="1800" b="0" dirty="0"/>
              <a:t>membership can only be transferred back to the corporation</a:t>
            </a:r>
          </a:p>
          <a:p>
            <a:pPr lvl="1" indent="-457200">
              <a:spcBef>
                <a:spcPts val="0"/>
              </a:spcBef>
            </a:pPr>
            <a:r>
              <a:rPr lang="en-US" sz="1800" b="0" dirty="0"/>
              <a:t>directors can borrow without members’ authorization</a:t>
            </a:r>
            <a:r>
              <a:rPr lang="en-GB" altLang="en-US" sz="1800" b="0" dirty="0"/>
              <a:t> </a:t>
            </a:r>
          </a:p>
          <a:p>
            <a:pPr lvl="1" indent="-457200">
              <a:spcBef>
                <a:spcPts val="0"/>
              </a:spcBef>
            </a:pPr>
            <a:r>
              <a:rPr lang="en-US" altLang="en-US" sz="1800" b="0" dirty="0"/>
              <a:t>one vote per member and how membership may be terminated </a:t>
            </a:r>
          </a:p>
          <a:p>
            <a:pPr lvl="1" indent="-457200">
              <a:spcBef>
                <a:spcPts val="0"/>
              </a:spcBef>
            </a:pPr>
            <a:r>
              <a:rPr lang="en-US" altLang="en-US" sz="1800" b="0" dirty="0"/>
              <a:t>holding membership meetings in Ontario</a:t>
            </a:r>
          </a:p>
          <a:p>
            <a:pPr lvl="1" indent="-457200">
              <a:spcBef>
                <a:spcPts val="0"/>
              </a:spcBef>
            </a:pPr>
            <a:r>
              <a:rPr lang="en-US" sz="1800" b="0" dirty="0"/>
              <a:t>majority of members constitutes a quorum</a:t>
            </a:r>
          </a:p>
          <a:p>
            <a:pPr lvl="1" indent="-457200">
              <a:spcBef>
                <a:spcPts val="0"/>
              </a:spcBef>
            </a:pPr>
            <a:r>
              <a:rPr lang="en-US" sz="1800" b="0" dirty="0"/>
              <a:t>proxyholders need not be members </a:t>
            </a:r>
          </a:p>
          <a:p>
            <a:pPr lvl="1" indent="-457200">
              <a:spcBef>
                <a:spcPts val="0"/>
              </a:spcBef>
            </a:pPr>
            <a:r>
              <a:rPr lang="en-US" sz="1800" b="0" dirty="0"/>
              <a:t>directors may meet anywhere</a:t>
            </a:r>
          </a:p>
          <a:p>
            <a:pPr lvl="1" indent="-457200">
              <a:spcBef>
                <a:spcPts val="0"/>
              </a:spcBef>
            </a:pPr>
            <a:r>
              <a:rPr lang="en-US" sz="1800" b="0" dirty="0"/>
              <a:t>majority of the directors constitutes a quorum</a:t>
            </a:r>
          </a:p>
          <a:p>
            <a:pPr lvl="1" indent="-457200">
              <a:spcBef>
                <a:spcPts val="0"/>
              </a:spcBef>
            </a:pPr>
            <a:r>
              <a:rPr lang="en-US" sz="1800" b="0" dirty="0"/>
              <a:t>directors not required to be members </a:t>
            </a:r>
          </a:p>
          <a:p>
            <a:pPr lvl="1" indent="-457200">
              <a:spcBef>
                <a:spcPts val="0"/>
              </a:spcBef>
            </a:pPr>
            <a:r>
              <a:rPr lang="en-US" sz="1800" b="0" dirty="0"/>
              <a:t>participation in membership meetings by electronic means (hybrid) </a:t>
            </a:r>
          </a:p>
          <a:p>
            <a:pPr lvl="1" indent="-457200">
              <a:spcBef>
                <a:spcPts val="0"/>
              </a:spcBef>
            </a:pPr>
            <a:endParaRPr lang="en-US" sz="1800" b="0" dirty="0"/>
          </a:p>
          <a:p>
            <a:pPr indent="0">
              <a:spcBef>
                <a:spcPts val="0"/>
              </a:spcBef>
              <a:buNone/>
            </a:pPr>
            <a:endParaRPr lang="en-US" sz="1800" b="0" dirty="0"/>
          </a:p>
          <a:p>
            <a:pPr lvl="1" indent="-457200">
              <a:spcBef>
                <a:spcPts val="0"/>
              </a:spcBef>
            </a:pPr>
            <a:r>
              <a:rPr lang="en-US" sz="1800" b="0" dirty="0"/>
              <a:t>proxy voting but may want to avoid due to complexities under ONCA</a:t>
            </a:r>
          </a:p>
          <a:p>
            <a:pPr lvl="1" indent="-457200">
              <a:spcBef>
                <a:spcPts val="0"/>
              </a:spcBef>
            </a:pPr>
            <a:r>
              <a:rPr lang="en-US" sz="1800" b="0" dirty="0"/>
              <a:t>holding membership meetings </a:t>
            </a:r>
            <a:r>
              <a:rPr lang="en-US" sz="1800" b="0" u="sng" dirty="0"/>
              <a:t>entirely</a:t>
            </a:r>
            <a:r>
              <a:rPr lang="en-US" sz="1800" b="0" dirty="0"/>
              <a:t> by electronic means</a:t>
            </a:r>
          </a:p>
        </p:txBody>
      </p:sp>
      <p:sp>
        <p:nvSpPr>
          <p:cNvPr id="4" name="Slide Number Placeholder 3"/>
          <p:cNvSpPr>
            <a:spLocks noGrp="1"/>
          </p:cNvSpPr>
          <p:nvPr>
            <p:ph type="sldNum" sz="quarter" idx="10"/>
          </p:nvPr>
        </p:nvSpPr>
        <p:spPr/>
        <p:txBody>
          <a:bodyPr/>
          <a:lstStyle/>
          <a:p>
            <a:pPr defTabSz="685800">
              <a:defRPr/>
            </a:pPr>
            <a:fld id="{40B99221-293D-4AFA-9775-C07C143B6EE7}" type="slidenum">
              <a:rPr lang="en-US" altLang="en-US">
                <a:solidFill>
                  <a:srgbClr val="000000"/>
                </a:solidFill>
              </a:rPr>
              <a:pPr defTabSz="685800">
                <a:defRPr/>
              </a:pPr>
              <a:t>11</a:t>
            </a:fld>
            <a:endParaRPr lang="en-US" altLang="en-US" dirty="0">
              <a:solidFill>
                <a:srgbClr val="000000"/>
              </a:solidFill>
            </a:endParaRPr>
          </a:p>
        </p:txBody>
      </p:sp>
      <p:sp>
        <p:nvSpPr>
          <p:cNvPr id="5" name="Rectangle: Rounded Corners 4">
            <a:extLst>
              <a:ext uri="{FF2B5EF4-FFF2-40B4-BE49-F238E27FC236}">
                <a16:creationId xmlns:a16="http://schemas.microsoft.com/office/drawing/2014/main" id="{6606228C-E047-4395-8EA1-457F0A304D1C}"/>
              </a:ext>
            </a:extLst>
          </p:cNvPr>
          <p:cNvSpPr/>
          <p:nvPr/>
        </p:nvSpPr>
        <p:spPr bwMode="auto">
          <a:xfrm>
            <a:off x="457200" y="265699"/>
            <a:ext cx="8001000" cy="420287"/>
          </a:xfrm>
          <a:prstGeom prst="roundRect">
            <a:avLst/>
          </a:prstGeom>
          <a:solidFill>
            <a:schemeClr val="accent3">
              <a:lumMod val="75000"/>
            </a:schemeClr>
          </a:solidFill>
          <a:ln w="9525" cap="flat" cmpd="sng" algn="ctr">
            <a:solidFill>
              <a:srgbClr val="85C2FF"/>
            </a:solidFill>
            <a:prstDash val="solid"/>
            <a:miter lim="800000"/>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457200" indent="-457200" defTabSz="685800">
              <a:spcBef>
                <a:spcPts val="0"/>
              </a:spcBef>
              <a:buNone/>
            </a:pPr>
            <a:r>
              <a:rPr lang="en-CA" sz="1800" b="1" dirty="0">
                <a:solidFill>
                  <a:srgbClr val="FFFFFF"/>
                </a:solidFill>
                <a:latin typeface="Arial" panose="020B0604020202020204" pitchFamily="34" charset="0"/>
                <a:cs typeface="Arial" panose="020B0604020202020204" pitchFamily="34" charset="0"/>
              </a:rPr>
              <a:t>2.	Default Rules - Apply Automatically But Can Be Overridden </a:t>
            </a:r>
          </a:p>
        </p:txBody>
      </p:sp>
      <p:sp>
        <p:nvSpPr>
          <p:cNvPr id="6" name="Rectangle: Rounded Corners 5">
            <a:extLst>
              <a:ext uri="{FF2B5EF4-FFF2-40B4-BE49-F238E27FC236}">
                <a16:creationId xmlns:a16="http://schemas.microsoft.com/office/drawing/2014/main" id="{B3AEDD44-E077-4990-842E-197A1E7B52A6}"/>
              </a:ext>
            </a:extLst>
          </p:cNvPr>
          <p:cNvSpPr/>
          <p:nvPr/>
        </p:nvSpPr>
        <p:spPr bwMode="auto">
          <a:xfrm>
            <a:off x="457200" y="3542299"/>
            <a:ext cx="8001000" cy="420287"/>
          </a:xfrm>
          <a:prstGeom prst="roundRect">
            <a:avLst/>
          </a:prstGeom>
          <a:solidFill>
            <a:schemeClr val="accent2">
              <a:lumMod val="75000"/>
            </a:schemeClr>
          </a:solidFill>
          <a:ln w="9525" cap="flat" cmpd="sng" algn="ctr">
            <a:solidFill>
              <a:srgbClr val="0073E5"/>
            </a:solidFill>
            <a:prstDash val="solid"/>
            <a:miter lim="800000"/>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449263" indent="-381000" defTabSz="685800">
              <a:buNone/>
            </a:pPr>
            <a:r>
              <a:rPr lang="en-CA" sz="1800" b="1" dirty="0">
                <a:solidFill>
                  <a:srgbClr val="FFFFFF"/>
                </a:solidFill>
                <a:latin typeface="Arial" panose="020B0604020202020204" pitchFamily="34" charset="0"/>
                <a:cs typeface="Arial" panose="020B0604020202020204" pitchFamily="34" charset="0"/>
              </a:rPr>
              <a:t>3.	Optional Rules – Can Decide To Include Them In By-laws If Desired: </a:t>
            </a:r>
          </a:p>
        </p:txBody>
      </p:sp>
    </p:spTree>
    <p:extLst>
      <p:ext uri="{BB962C8B-B14F-4D97-AF65-F5344CB8AC3E}">
        <p14:creationId xmlns:p14="http://schemas.microsoft.com/office/powerpoint/2010/main" val="2875145810"/>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457200" y="361950"/>
            <a:ext cx="8382000" cy="4370040"/>
          </a:xfrm>
        </p:spPr>
        <p:txBody>
          <a:bodyPr/>
          <a:lstStyle/>
          <a:p>
            <a:pPr marL="338138" indent="-338138">
              <a:lnSpc>
                <a:spcPts val="2025"/>
              </a:lnSpc>
              <a:spcBef>
                <a:spcPts val="0"/>
              </a:spcBef>
              <a:spcAft>
                <a:spcPts val="0"/>
              </a:spcAft>
            </a:pPr>
            <a:r>
              <a:rPr lang="en-US" altLang="en-US" sz="1800" b="0" dirty="0"/>
              <a:t>Provisions to override default rules, some of them:</a:t>
            </a:r>
          </a:p>
          <a:p>
            <a:pPr marL="338138" indent="-338138">
              <a:lnSpc>
                <a:spcPts val="2025"/>
              </a:lnSpc>
              <a:spcBef>
                <a:spcPts val="0"/>
              </a:spcBef>
              <a:spcAft>
                <a:spcPts val="0"/>
              </a:spcAft>
            </a:pPr>
            <a:endParaRPr lang="en-US" altLang="en-US" sz="1800" b="0" dirty="0"/>
          </a:p>
          <a:p>
            <a:pPr marL="338138" indent="-338138">
              <a:lnSpc>
                <a:spcPts val="2025"/>
              </a:lnSpc>
              <a:spcBef>
                <a:spcPts val="0"/>
              </a:spcBef>
              <a:spcAft>
                <a:spcPts val="0"/>
              </a:spcAft>
            </a:pPr>
            <a:endParaRPr lang="en-US" altLang="en-US" sz="1800" b="0" dirty="0"/>
          </a:p>
          <a:p>
            <a:pPr marL="338138" indent="-338138">
              <a:lnSpc>
                <a:spcPts val="2025"/>
              </a:lnSpc>
              <a:spcBef>
                <a:spcPts val="0"/>
              </a:spcBef>
              <a:spcAft>
                <a:spcPts val="0"/>
              </a:spcAft>
            </a:pPr>
            <a:endParaRPr lang="en-US" altLang="en-US" sz="1800" b="0" dirty="0"/>
          </a:p>
          <a:p>
            <a:pPr marL="338138" indent="-338138">
              <a:lnSpc>
                <a:spcPts val="2025"/>
              </a:lnSpc>
              <a:spcBef>
                <a:spcPts val="0"/>
              </a:spcBef>
              <a:spcAft>
                <a:spcPts val="0"/>
              </a:spcAft>
            </a:pPr>
            <a:endParaRPr lang="en-US" altLang="en-US" sz="1800" b="0" dirty="0"/>
          </a:p>
          <a:p>
            <a:pPr marL="338138" indent="-338138">
              <a:lnSpc>
                <a:spcPts val="2025"/>
              </a:lnSpc>
              <a:spcBef>
                <a:spcPts val="0"/>
              </a:spcBef>
              <a:spcAft>
                <a:spcPts val="0"/>
              </a:spcAft>
            </a:pPr>
            <a:endParaRPr lang="en-US" altLang="en-US" sz="1800" b="0" dirty="0"/>
          </a:p>
          <a:p>
            <a:pPr marL="338138" indent="-338138">
              <a:lnSpc>
                <a:spcPts val="2025"/>
              </a:lnSpc>
              <a:spcBef>
                <a:spcPts val="0"/>
              </a:spcBef>
              <a:spcAft>
                <a:spcPts val="0"/>
              </a:spcAft>
            </a:pPr>
            <a:endParaRPr lang="en-US" altLang="en-US" sz="1800" b="0" dirty="0"/>
          </a:p>
          <a:p>
            <a:pPr marL="670322" lvl="1" indent="-330994">
              <a:spcBef>
                <a:spcPts val="0"/>
              </a:spcBef>
            </a:pPr>
            <a:endParaRPr lang="en-US" altLang="en-US" sz="1800" b="0" dirty="0"/>
          </a:p>
          <a:p>
            <a:pPr marL="1165225" lvl="2" indent="-361950">
              <a:spcBef>
                <a:spcPts val="300"/>
              </a:spcBef>
            </a:pPr>
            <a:r>
              <a:rPr lang="en-US" altLang="en-US" sz="1800" b="0" dirty="0"/>
              <a:t>different voting powers of members (default is 1 vote per member)</a:t>
            </a:r>
          </a:p>
          <a:p>
            <a:pPr marL="1165225" lvl="2" indent="-361950">
              <a:spcBef>
                <a:spcPts val="300"/>
              </a:spcBef>
            </a:pPr>
            <a:r>
              <a:rPr lang="en-US" altLang="en-US" sz="1800" b="0" dirty="0"/>
              <a:t>different classes of members with different voting rights </a:t>
            </a:r>
          </a:p>
          <a:p>
            <a:pPr marL="1165225" lvl="2" indent="-361950">
              <a:spcBef>
                <a:spcPts val="300"/>
              </a:spcBef>
            </a:pPr>
            <a:r>
              <a:rPr lang="en-US" altLang="en-US" sz="1800" b="0" dirty="0"/>
              <a:t>restrict the activities of the corporation</a:t>
            </a:r>
          </a:p>
          <a:p>
            <a:pPr marL="1165225" lvl="2" indent="-361950">
              <a:spcBef>
                <a:spcPts val="300"/>
              </a:spcBef>
            </a:pPr>
            <a:r>
              <a:rPr lang="en-US" altLang="en-US" sz="1800" b="0" dirty="0"/>
              <a:t>hold membership meetings outside Ontario</a:t>
            </a:r>
          </a:p>
          <a:p>
            <a:pPr marL="1165225" lvl="2" indent="-361950">
              <a:spcBef>
                <a:spcPts val="300"/>
              </a:spcBef>
            </a:pPr>
            <a:r>
              <a:rPr lang="en-US" sz="1800" b="0" dirty="0"/>
              <a:t>require a greater number of votes of directors or members to effect any action than are required by the ONCA (except for mandatory rules requiring ordinary resolution to elect and remove directors)</a:t>
            </a:r>
            <a:endParaRPr lang="en-US" altLang="en-US" sz="1800" b="0" dirty="0"/>
          </a:p>
          <a:p>
            <a:pPr>
              <a:spcBef>
                <a:spcPts val="300"/>
              </a:spcBef>
            </a:pPr>
            <a:endParaRPr lang="en-US" altLang="en-US" dirty="0"/>
          </a:p>
          <a:p>
            <a:endParaRPr lang="en-CA" altLang="en-US" dirty="0"/>
          </a:p>
        </p:txBody>
      </p:sp>
      <p:grpSp>
        <p:nvGrpSpPr>
          <p:cNvPr id="3" name="Group 2">
            <a:extLst>
              <a:ext uri="{FF2B5EF4-FFF2-40B4-BE49-F238E27FC236}">
                <a16:creationId xmlns:a16="http://schemas.microsoft.com/office/drawing/2014/main" id="{6AFCE3E5-C2AA-473E-8A5A-7AEF3210EDB4}"/>
              </a:ext>
            </a:extLst>
          </p:cNvPr>
          <p:cNvGrpSpPr/>
          <p:nvPr/>
        </p:nvGrpSpPr>
        <p:grpSpPr>
          <a:xfrm>
            <a:off x="803412" y="666750"/>
            <a:ext cx="5292588" cy="1312460"/>
            <a:chOff x="685800" y="653296"/>
            <a:chExt cx="5292588" cy="1312460"/>
          </a:xfrm>
        </p:grpSpPr>
        <p:sp>
          <p:nvSpPr>
            <p:cNvPr id="4" name="Freeform: Shape 3">
              <a:extLst>
                <a:ext uri="{FF2B5EF4-FFF2-40B4-BE49-F238E27FC236}">
                  <a16:creationId xmlns:a16="http://schemas.microsoft.com/office/drawing/2014/main" id="{D1648DC2-EA4C-4F56-8C34-16C425B847D4}"/>
                </a:ext>
              </a:extLst>
            </p:cNvPr>
            <p:cNvSpPr/>
            <p:nvPr/>
          </p:nvSpPr>
          <p:spPr>
            <a:xfrm>
              <a:off x="685800" y="653296"/>
              <a:ext cx="5292588" cy="390765"/>
            </a:xfrm>
            <a:custGeom>
              <a:avLst/>
              <a:gdLst>
                <a:gd name="connsiteX0" fmla="*/ 0 w 5292588"/>
                <a:gd name="connsiteY0" fmla="*/ 65129 h 390765"/>
                <a:gd name="connsiteX1" fmla="*/ 65129 w 5292588"/>
                <a:gd name="connsiteY1" fmla="*/ 0 h 390765"/>
                <a:gd name="connsiteX2" fmla="*/ 5227459 w 5292588"/>
                <a:gd name="connsiteY2" fmla="*/ 0 h 390765"/>
                <a:gd name="connsiteX3" fmla="*/ 5292588 w 5292588"/>
                <a:gd name="connsiteY3" fmla="*/ 65129 h 390765"/>
                <a:gd name="connsiteX4" fmla="*/ 5292588 w 5292588"/>
                <a:gd name="connsiteY4" fmla="*/ 325636 h 390765"/>
                <a:gd name="connsiteX5" fmla="*/ 5227459 w 5292588"/>
                <a:gd name="connsiteY5" fmla="*/ 390765 h 390765"/>
                <a:gd name="connsiteX6" fmla="*/ 65129 w 5292588"/>
                <a:gd name="connsiteY6" fmla="*/ 390765 h 390765"/>
                <a:gd name="connsiteX7" fmla="*/ 0 w 5292588"/>
                <a:gd name="connsiteY7" fmla="*/ 325636 h 390765"/>
                <a:gd name="connsiteX8" fmla="*/ 0 w 5292588"/>
                <a:gd name="connsiteY8" fmla="*/ 65129 h 390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92588" h="390765">
                  <a:moveTo>
                    <a:pt x="0" y="65129"/>
                  </a:moveTo>
                  <a:cubicBezTo>
                    <a:pt x="0" y="29159"/>
                    <a:pt x="29159" y="0"/>
                    <a:pt x="65129" y="0"/>
                  </a:cubicBezTo>
                  <a:lnTo>
                    <a:pt x="5227459" y="0"/>
                  </a:lnTo>
                  <a:cubicBezTo>
                    <a:pt x="5263429" y="0"/>
                    <a:pt x="5292588" y="29159"/>
                    <a:pt x="5292588" y="65129"/>
                  </a:cubicBezTo>
                  <a:lnTo>
                    <a:pt x="5292588" y="325636"/>
                  </a:lnTo>
                  <a:cubicBezTo>
                    <a:pt x="5292588" y="361606"/>
                    <a:pt x="5263429" y="390765"/>
                    <a:pt x="5227459" y="390765"/>
                  </a:cubicBezTo>
                  <a:lnTo>
                    <a:pt x="65129" y="390765"/>
                  </a:lnTo>
                  <a:cubicBezTo>
                    <a:pt x="29159" y="390765"/>
                    <a:pt x="0" y="361606"/>
                    <a:pt x="0" y="325636"/>
                  </a:cubicBezTo>
                  <a:lnTo>
                    <a:pt x="0" y="65129"/>
                  </a:lnTo>
                  <a:close/>
                </a:path>
              </a:pathLst>
            </a:custGeom>
            <a:solidFill>
              <a:schemeClr val="accent3">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7656" tIns="87656" rIns="87656" bIns="87656" numCol="1" spcCol="1270" anchor="ctr" anchorCtr="0">
              <a:noAutofit/>
            </a:bodyPr>
            <a:lstStyle/>
            <a:p>
              <a:pPr marL="449263" lvl="0" indent="-360363" algn="l" defTabSz="800100">
                <a:lnSpc>
                  <a:spcPct val="90000"/>
                </a:lnSpc>
                <a:spcBef>
                  <a:spcPct val="0"/>
                </a:spcBef>
                <a:spcAft>
                  <a:spcPct val="35000"/>
                </a:spcAft>
                <a:buNone/>
              </a:pPr>
              <a:r>
                <a:rPr lang="en-US" sz="1800" b="0" kern="1200" dirty="0">
                  <a:solidFill>
                    <a:srgbClr val="FFFFFF"/>
                  </a:solidFill>
                  <a:latin typeface="Arial" panose="020B0604020202020204" pitchFamily="34" charset="0"/>
                  <a:cs typeface="Arial" panose="020B0604020202020204" pitchFamily="34" charset="0"/>
                </a:rPr>
                <a:t>‒	Must be in the articles </a:t>
              </a:r>
              <a:endParaRPr lang="en-CA" sz="1800" kern="1200" dirty="0">
                <a:solidFill>
                  <a:srgbClr val="FFFFFF"/>
                </a:solidFill>
                <a:latin typeface="Arial" panose="020B0604020202020204" pitchFamily="34" charset="0"/>
                <a:cs typeface="Arial" panose="020B0604020202020204" pitchFamily="34" charset="0"/>
              </a:endParaRPr>
            </a:p>
          </p:txBody>
        </p:sp>
        <p:sp>
          <p:nvSpPr>
            <p:cNvPr id="7" name="Freeform: Shape 6">
              <a:extLst>
                <a:ext uri="{FF2B5EF4-FFF2-40B4-BE49-F238E27FC236}">
                  <a16:creationId xmlns:a16="http://schemas.microsoft.com/office/drawing/2014/main" id="{0E1E7B18-81F6-48A4-B55A-1DED8B95410B}"/>
                </a:ext>
              </a:extLst>
            </p:cNvPr>
            <p:cNvSpPr/>
            <p:nvPr/>
          </p:nvSpPr>
          <p:spPr>
            <a:xfrm>
              <a:off x="685800" y="1119165"/>
              <a:ext cx="5292588" cy="407430"/>
            </a:xfrm>
            <a:custGeom>
              <a:avLst/>
              <a:gdLst>
                <a:gd name="connsiteX0" fmla="*/ 0 w 5292588"/>
                <a:gd name="connsiteY0" fmla="*/ 79197 h 475174"/>
                <a:gd name="connsiteX1" fmla="*/ 79197 w 5292588"/>
                <a:gd name="connsiteY1" fmla="*/ 0 h 475174"/>
                <a:gd name="connsiteX2" fmla="*/ 5213391 w 5292588"/>
                <a:gd name="connsiteY2" fmla="*/ 0 h 475174"/>
                <a:gd name="connsiteX3" fmla="*/ 5292588 w 5292588"/>
                <a:gd name="connsiteY3" fmla="*/ 79197 h 475174"/>
                <a:gd name="connsiteX4" fmla="*/ 5292588 w 5292588"/>
                <a:gd name="connsiteY4" fmla="*/ 395977 h 475174"/>
                <a:gd name="connsiteX5" fmla="*/ 5213391 w 5292588"/>
                <a:gd name="connsiteY5" fmla="*/ 475174 h 475174"/>
                <a:gd name="connsiteX6" fmla="*/ 79197 w 5292588"/>
                <a:gd name="connsiteY6" fmla="*/ 475174 h 475174"/>
                <a:gd name="connsiteX7" fmla="*/ 0 w 5292588"/>
                <a:gd name="connsiteY7" fmla="*/ 395977 h 475174"/>
                <a:gd name="connsiteX8" fmla="*/ 0 w 5292588"/>
                <a:gd name="connsiteY8" fmla="*/ 79197 h 475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92588" h="475174">
                  <a:moveTo>
                    <a:pt x="0" y="79197"/>
                  </a:moveTo>
                  <a:cubicBezTo>
                    <a:pt x="0" y="35458"/>
                    <a:pt x="35458" y="0"/>
                    <a:pt x="79197" y="0"/>
                  </a:cubicBezTo>
                  <a:lnTo>
                    <a:pt x="5213391" y="0"/>
                  </a:lnTo>
                  <a:cubicBezTo>
                    <a:pt x="5257130" y="0"/>
                    <a:pt x="5292588" y="35458"/>
                    <a:pt x="5292588" y="79197"/>
                  </a:cubicBezTo>
                  <a:lnTo>
                    <a:pt x="5292588" y="395977"/>
                  </a:lnTo>
                  <a:cubicBezTo>
                    <a:pt x="5292588" y="439716"/>
                    <a:pt x="5257130" y="475174"/>
                    <a:pt x="5213391" y="475174"/>
                  </a:cubicBezTo>
                  <a:lnTo>
                    <a:pt x="79197" y="475174"/>
                  </a:lnTo>
                  <a:cubicBezTo>
                    <a:pt x="35458" y="475174"/>
                    <a:pt x="0" y="439716"/>
                    <a:pt x="0" y="395977"/>
                  </a:cubicBezTo>
                  <a:lnTo>
                    <a:pt x="0" y="79197"/>
                  </a:lnTo>
                  <a:close/>
                </a:path>
              </a:pathLst>
            </a:custGeom>
            <a:solidFill>
              <a:schemeClr val="accent2">
                <a:lumMod val="75000"/>
              </a:schemeClr>
            </a:solidFill>
            <a:ln>
              <a:solidFill>
                <a:srgbClr val="0073E5"/>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1776" tIns="91776" rIns="91776" bIns="91776" numCol="1" spcCol="1270" anchor="ctr" anchorCtr="0">
              <a:noAutofit/>
            </a:bodyPr>
            <a:lstStyle/>
            <a:p>
              <a:pPr marL="449263" lvl="0" indent="-360363" algn="l" defTabSz="800100">
                <a:lnSpc>
                  <a:spcPct val="90000"/>
                </a:lnSpc>
                <a:spcBef>
                  <a:spcPct val="0"/>
                </a:spcBef>
                <a:spcAft>
                  <a:spcPct val="35000"/>
                </a:spcAft>
                <a:buNone/>
              </a:pPr>
              <a:r>
                <a:rPr lang="en-US" sz="1800" b="0" kern="1200" dirty="0">
                  <a:solidFill>
                    <a:srgbClr val="FFFFFF"/>
                  </a:solidFill>
                  <a:latin typeface="Arial" panose="020B0604020202020204" pitchFamily="34" charset="0"/>
                  <a:cs typeface="Arial" panose="020B0604020202020204" pitchFamily="34" charset="0"/>
                </a:rPr>
                <a:t>‒	Must be in the by-laws </a:t>
              </a:r>
              <a:endParaRPr lang="en-CA" sz="1800" kern="1200" dirty="0">
                <a:solidFill>
                  <a:srgbClr val="FFFFFF"/>
                </a:solidFill>
                <a:latin typeface="Arial" panose="020B0604020202020204" pitchFamily="34" charset="0"/>
                <a:cs typeface="Arial" panose="020B0604020202020204" pitchFamily="34" charset="0"/>
              </a:endParaRPr>
            </a:p>
          </p:txBody>
        </p:sp>
        <p:sp>
          <p:nvSpPr>
            <p:cNvPr id="8" name="Freeform: Shape 7">
              <a:extLst>
                <a:ext uri="{FF2B5EF4-FFF2-40B4-BE49-F238E27FC236}">
                  <a16:creationId xmlns:a16="http://schemas.microsoft.com/office/drawing/2014/main" id="{69437E43-EFAE-47A4-984E-8176B4F495C2}"/>
                </a:ext>
              </a:extLst>
            </p:cNvPr>
            <p:cNvSpPr/>
            <p:nvPr/>
          </p:nvSpPr>
          <p:spPr>
            <a:xfrm>
              <a:off x="685800" y="1601700"/>
              <a:ext cx="5292588" cy="364056"/>
            </a:xfrm>
            <a:custGeom>
              <a:avLst/>
              <a:gdLst>
                <a:gd name="connsiteX0" fmla="*/ 0 w 5292588"/>
                <a:gd name="connsiteY0" fmla="*/ 58934 h 353595"/>
                <a:gd name="connsiteX1" fmla="*/ 58934 w 5292588"/>
                <a:gd name="connsiteY1" fmla="*/ 0 h 353595"/>
                <a:gd name="connsiteX2" fmla="*/ 5233654 w 5292588"/>
                <a:gd name="connsiteY2" fmla="*/ 0 h 353595"/>
                <a:gd name="connsiteX3" fmla="*/ 5292588 w 5292588"/>
                <a:gd name="connsiteY3" fmla="*/ 58934 h 353595"/>
                <a:gd name="connsiteX4" fmla="*/ 5292588 w 5292588"/>
                <a:gd name="connsiteY4" fmla="*/ 294661 h 353595"/>
                <a:gd name="connsiteX5" fmla="*/ 5233654 w 5292588"/>
                <a:gd name="connsiteY5" fmla="*/ 353595 h 353595"/>
                <a:gd name="connsiteX6" fmla="*/ 58934 w 5292588"/>
                <a:gd name="connsiteY6" fmla="*/ 353595 h 353595"/>
                <a:gd name="connsiteX7" fmla="*/ 0 w 5292588"/>
                <a:gd name="connsiteY7" fmla="*/ 294661 h 353595"/>
                <a:gd name="connsiteX8" fmla="*/ 0 w 5292588"/>
                <a:gd name="connsiteY8" fmla="*/ 58934 h 353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92588" h="353595">
                  <a:moveTo>
                    <a:pt x="0" y="58934"/>
                  </a:moveTo>
                  <a:cubicBezTo>
                    <a:pt x="0" y="26386"/>
                    <a:pt x="26386" y="0"/>
                    <a:pt x="58934" y="0"/>
                  </a:cubicBezTo>
                  <a:lnTo>
                    <a:pt x="5233654" y="0"/>
                  </a:lnTo>
                  <a:cubicBezTo>
                    <a:pt x="5266202" y="0"/>
                    <a:pt x="5292588" y="26386"/>
                    <a:pt x="5292588" y="58934"/>
                  </a:cubicBezTo>
                  <a:lnTo>
                    <a:pt x="5292588" y="294661"/>
                  </a:lnTo>
                  <a:cubicBezTo>
                    <a:pt x="5292588" y="327209"/>
                    <a:pt x="5266202" y="353595"/>
                    <a:pt x="5233654" y="353595"/>
                  </a:cubicBezTo>
                  <a:lnTo>
                    <a:pt x="58934" y="353595"/>
                  </a:lnTo>
                  <a:cubicBezTo>
                    <a:pt x="26386" y="353595"/>
                    <a:pt x="0" y="327209"/>
                    <a:pt x="0" y="294661"/>
                  </a:cubicBezTo>
                  <a:lnTo>
                    <a:pt x="0" y="58934"/>
                  </a:lnTo>
                  <a:close/>
                </a:path>
              </a:pathLst>
            </a:custGeom>
            <a:solidFill>
              <a:schemeClr val="accent3">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5841" tIns="85841" rIns="85841" bIns="85841" numCol="1" spcCol="1270" anchor="ctr" anchorCtr="0">
              <a:noAutofit/>
            </a:bodyPr>
            <a:lstStyle/>
            <a:p>
              <a:pPr marL="449263" lvl="0" indent="-360363" algn="l" defTabSz="800100">
                <a:lnSpc>
                  <a:spcPct val="90000"/>
                </a:lnSpc>
                <a:spcBef>
                  <a:spcPct val="0"/>
                </a:spcBef>
                <a:spcAft>
                  <a:spcPct val="35000"/>
                </a:spcAft>
                <a:buNone/>
              </a:pPr>
              <a:r>
                <a:rPr lang="en-GB" sz="1800" b="0" kern="1200" dirty="0">
                  <a:solidFill>
                    <a:srgbClr val="FFFFFF"/>
                  </a:solidFill>
                  <a:latin typeface="Arial" panose="020B0604020202020204" pitchFamily="34" charset="0"/>
                  <a:cs typeface="Arial" panose="020B0604020202020204" pitchFamily="34" charset="0"/>
                </a:rPr>
                <a:t>‒	May be in the articles or the by-laws</a:t>
              </a:r>
              <a:endParaRPr lang="en-CA" sz="1800" kern="1200" dirty="0">
                <a:solidFill>
                  <a:srgbClr val="FFFFFF"/>
                </a:solidFill>
                <a:latin typeface="Arial" panose="020B0604020202020204" pitchFamily="34" charset="0"/>
                <a:cs typeface="Arial" panose="020B0604020202020204" pitchFamily="34" charset="0"/>
              </a:endParaRPr>
            </a:p>
          </p:txBody>
        </p:sp>
      </p:grpSp>
      <p:sp>
        <p:nvSpPr>
          <p:cNvPr id="5" name="Rectangle: Rounded Corners 4">
            <a:extLst>
              <a:ext uri="{FF2B5EF4-FFF2-40B4-BE49-F238E27FC236}">
                <a16:creationId xmlns:a16="http://schemas.microsoft.com/office/drawing/2014/main" id="{8212E408-51FD-4AA6-A241-3096E95DB8C0}"/>
              </a:ext>
            </a:extLst>
          </p:cNvPr>
          <p:cNvSpPr/>
          <p:nvPr/>
        </p:nvSpPr>
        <p:spPr bwMode="auto">
          <a:xfrm>
            <a:off x="803413" y="2031126"/>
            <a:ext cx="6664188" cy="407430"/>
          </a:xfrm>
          <a:prstGeom prst="roundRect">
            <a:avLst/>
          </a:prstGeom>
          <a:solidFill>
            <a:schemeClr val="accent2">
              <a:lumMod val="75000"/>
            </a:schemeClr>
          </a:solidFill>
          <a:ln w="9525" cap="flat" cmpd="sng" algn="ctr">
            <a:solidFill>
              <a:schemeClr val="accent2">
                <a:lumMod val="60000"/>
                <a:lumOff val="40000"/>
              </a:schemeClr>
            </a:solidFill>
            <a:prstDash val="solid"/>
            <a:miter lim="800000"/>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449263" lvl="1" indent="-360363" defTabSz="685800">
              <a:buNone/>
            </a:pPr>
            <a:r>
              <a:rPr lang="en-CA" sz="1800" dirty="0">
                <a:solidFill>
                  <a:srgbClr val="FFFFFF"/>
                </a:solidFill>
                <a:latin typeface="Arial" panose="020B0604020202020204" pitchFamily="34" charset="0"/>
                <a:cs typeface="Arial" panose="020B0604020202020204" pitchFamily="34" charset="0"/>
              </a:rPr>
              <a:t>‒	Override by provisions </a:t>
            </a:r>
            <a:r>
              <a:rPr lang="en-CA" sz="1800" u="sng" dirty="0">
                <a:solidFill>
                  <a:srgbClr val="FFFFFF"/>
                </a:solidFill>
                <a:latin typeface="Arial" panose="020B0604020202020204" pitchFamily="34" charset="0"/>
                <a:cs typeface="Arial" panose="020B0604020202020204" pitchFamily="34" charset="0"/>
              </a:rPr>
              <a:t>in articles</a:t>
            </a:r>
            <a:r>
              <a:rPr lang="en-CA" sz="1800" dirty="0">
                <a:solidFill>
                  <a:srgbClr val="FFFFFF"/>
                </a:solidFill>
                <a:latin typeface="Arial" panose="020B0604020202020204" pitchFamily="34" charset="0"/>
                <a:cs typeface="Arial" panose="020B0604020202020204" pitchFamily="34" charset="0"/>
              </a:rPr>
              <a:t> – examples:</a:t>
            </a:r>
          </a:p>
        </p:txBody>
      </p:sp>
      <p:sp>
        <p:nvSpPr>
          <p:cNvPr id="6" name="Slide Number Placeholder 3">
            <a:extLst>
              <a:ext uri="{FF2B5EF4-FFF2-40B4-BE49-F238E27FC236}">
                <a16:creationId xmlns:a16="http://schemas.microsoft.com/office/drawing/2014/main" id="{3BE0C69A-95F2-43CA-A47D-A6D0D6C13FC7}"/>
              </a:ext>
            </a:extLst>
          </p:cNvPr>
          <p:cNvSpPr>
            <a:spLocks noGrp="1"/>
          </p:cNvSpPr>
          <p:nvPr>
            <p:ph type="sldNum" sz="quarter" idx="10"/>
          </p:nvPr>
        </p:nvSpPr>
        <p:spPr>
          <a:xfrm>
            <a:off x="8641898" y="0"/>
            <a:ext cx="502102" cy="265699"/>
          </a:xfrm>
        </p:spPr>
        <p:txBody>
          <a:bodyPr/>
          <a:lstStyle/>
          <a:p>
            <a:pPr defTabSz="685800">
              <a:defRPr/>
            </a:pPr>
            <a:fld id="{40B99221-293D-4AFA-9775-C07C143B6EE7}" type="slidenum">
              <a:rPr lang="en-US" altLang="en-US">
                <a:solidFill>
                  <a:srgbClr val="000000"/>
                </a:solidFill>
              </a:rPr>
              <a:pPr defTabSz="685800">
                <a:defRPr/>
              </a:pPr>
              <a:t>12</a:t>
            </a:fld>
            <a:endParaRPr lang="en-US" altLang="en-US" dirty="0">
              <a:solidFill>
                <a:srgbClr val="000000"/>
              </a:solidFill>
            </a:endParaRPr>
          </a:p>
        </p:txBody>
      </p:sp>
    </p:spTree>
    <p:extLst>
      <p:ext uri="{BB962C8B-B14F-4D97-AF65-F5344CB8AC3E}">
        <p14:creationId xmlns:p14="http://schemas.microsoft.com/office/powerpoint/2010/main" val="3997969413"/>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95840"/>
            <a:ext cx="8001000" cy="4133310"/>
          </a:xfrm>
        </p:spPr>
        <p:txBody>
          <a:bodyPr/>
          <a:lstStyle/>
          <a:p>
            <a:pPr marL="676275" lvl="1" indent="-338138">
              <a:spcBef>
                <a:spcPts val="300"/>
              </a:spcBef>
            </a:pPr>
            <a:r>
              <a:rPr lang="en-US" altLang="en-US" sz="1800" dirty="0">
                <a:solidFill>
                  <a:srgbClr val="13112B"/>
                </a:solidFill>
              </a:rPr>
              <a:t>Override by provisions </a:t>
            </a:r>
            <a:r>
              <a:rPr lang="en-US" altLang="en-US" sz="1800" u="sng" dirty="0">
                <a:solidFill>
                  <a:srgbClr val="13112B"/>
                </a:solidFill>
              </a:rPr>
              <a:t>in by-laws</a:t>
            </a:r>
            <a:r>
              <a:rPr lang="en-US" altLang="en-US" sz="1800" dirty="0">
                <a:solidFill>
                  <a:srgbClr val="13112B"/>
                </a:solidFill>
              </a:rPr>
              <a:t> - examples </a:t>
            </a:r>
          </a:p>
          <a:p>
            <a:pPr marL="941785" lvl="2">
              <a:spcBef>
                <a:spcPts val="300"/>
              </a:spcBef>
            </a:pPr>
            <a:r>
              <a:rPr lang="en-US" sz="1800" b="0" dirty="0">
                <a:solidFill>
                  <a:srgbClr val="13112B"/>
                </a:solidFill>
              </a:rPr>
              <a:t>Quorum for membership </a:t>
            </a:r>
            <a:r>
              <a:rPr lang="en-US" sz="1800" b="0" dirty="0"/>
              <a:t>meetings other than a simple majority </a:t>
            </a:r>
          </a:p>
          <a:p>
            <a:pPr marL="941785" lvl="2">
              <a:spcBef>
                <a:spcPts val="300"/>
              </a:spcBef>
            </a:pPr>
            <a:r>
              <a:rPr lang="en-US" sz="1800" b="0" dirty="0"/>
              <a:t>Require directors to be members </a:t>
            </a:r>
          </a:p>
          <a:p>
            <a:pPr marL="941785" lvl="2">
              <a:spcBef>
                <a:spcPts val="300"/>
              </a:spcBef>
            </a:pPr>
            <a:r>
              <a:rPr lang="en-US" sz="1800" b="0" dirty="0"/>
              <a:t>Not allow members to participate in membership meetings by telephone/electronic means </a:t>
            </a:r>
          </a:p>
          <a:p>
            <a:pPr marL="941785" lvl="2">
              <a:spcBef>
                <a:spcPts val="300"/>
              </a:spcBef>
            </a:pPr>
            <a:endParaRPr lang="en-US" altLang="en-US" sz="1800" spc="-30" dirty="0"/>
          </a:p>
          <a:p>
            <a:pPr marL="933450" lvl="2">
              <a:spcBef>
                <a:spcPts val="300"/>
              </a:spcBef>
            </a:pPr>
            <a:endParaRPr lang="en-GB" altLang="en-US" sz="1800" b="0" dirty="0"/>
          </a:p>
          <a:p>
            <a:pPr marL="933450" lvl="2">
              <a:spcBef>
                <a:spcPts val="300"/>
              </a:spcBef>
            </a:pPr>
            <a:r>
              <a:rPr lang="en-GB" altLang="en-US" sz="1800" b="0" dirty="0"/>
              <a:t>Other modes of transferability of membership</a:t>
            </a:r>
          </a:p>
          <a:p>
            <a:pPr marL="933450" lvl="2">
              <a:spcBef>
                <a:spcPts val="300"/>
              </a:spcBef>
            </a:pPr>
            <a:r>
              <a:rPr lang="en-US" sz="1800" b="0" dirty="0"/>
              <a:t>Directors can borrow and grant security without members’ authorization</a:t>
            </a:r>
            <a:r>
              <a:rPr lang="en-GB" altLang="en-US" sz="1800" b="0" dirty="0"/>
              <a:t> </a:t>
            </a:r>
          </a:p>
          <a:p>
            <a:pPr marL="933450" lvl="2">
              <a:spcBef>
                <a:spcPts val="300"/>
              </a:spcBef>
            </a:pPr>
            <a:r>
              <a:rPr lang="en-US" altLang="en-US" sz="1800" b="0" dirty="0"/>
              <a:t>How membership may be terminated </a:t>
            </a:r>
          </a:p>
          <a:p>
            <a:pPr marL="933450" lvl="2">
              <a:spcBef>
                <a:spcPts val="300"/>
              </a:spcBef>
            </a:pPr>
            <a:r>
              <a:rPr lang="en-US" sz="1800" b="0" dirty="0"/>
              <a:t>Quorum for board meetings other than a simple majority </a:t>
            </a:r>
          </a:p>
          <a:p>
            <a:pPr marL="933450" lvl="2">
              <a:spcBef>
                <a:spcPts val="300"/>
              </a:spcBef>
            </a:pPr>
            <a:r>
              <a:rPr lang="en-US" sz="1800" b="0" dirty="0"/>
              <a:t>Restrict where directors may meet</a:t>
            </a:r>
          </a:p>
          <a:p>
            <a:pPr marL="933450" lvl="2">
              <a:spcBef>
                <a:spcPts val="300"/>
              </a:spcBef>
            </a:pPr>
            <a:r>
              <a:rPr lang="en-US" sz="1800" b="0" dirty="0"/>
              <a:t>Require proxyholders be restricted to members</a:t>
            </a:r>
          </a:p>
          <a:p>
            <a:pPr>
              <a:spcBef>
                <a:spcPts val="300"/>
              </a:spcBef>
            </a:pPr>
            <a:endParaRPr lang="en-CA" dirty="0"/>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13</a:t>
            </a:fld>
            <a:endParaRPr lang="en-US" altLang="en-US" dirty="0"/>
          </a:p>
        </p:txBody>
      </p:sp>
      <p:sp>
        <p:nvSpPr>
          <p:cNvPr id="5" name="Rectangle: Rounded Corners 4">
            <a:extLst>
              <a:ext uri="{FF2B5EF4-FFF2-40B4-BE49-F238E27FC236}">
                <a16:creationId xmlns:a16="http://schemas.microsoft.com/office/drawing/2014/main" id="{DF6A9EDF-76CD-417F-A00F-2443EE6E6A92}"/>
              </a:ext>
            </a:extLst>
          </p:cNvPr>
          <p:cNvSpPr/>
          <p:nvPr/>
        </p:nvSpPr>
        <p:spPr bwMode="auto">
          <a:xfrm>
            <a:off x="838200" y="380620"/>
            <a:ext cx="7315200" cy="456587"/>
          </a:xfrm>
          <a:prstGeom prst="roundRect">
            <a:avLst/>
          </a:prstGeom>
          <a:solidFill>
            <a:schemeClr val="accent3">
              <a:lumMod val="75000"/>
            </a:schemeClr>
          </a:solidFill>
          <a:ln w="9525" cap="flat" cmpd="sng" algn="ctr">
            <a:solidFill>
              <a:schemeClr val="accent2">
                <a:lumMod val="60000"/>
                <a:lumOff val="40000"/>
              </a:schemeClr>
            </a:solidFill>
            <a:prstDash val="solid"/>
            <a:miter lim="800000"/>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406400" indent="-406400" defTabSz="685800">
              <a:buNone/>
            </a:pPr>
            <a:r>
              <a:rPr lang="en-CA" sz="1800" dirty="0">
                <a:solidFill>
                  <a:srgbClr val="FFFFFF"/>
                </a:solidFill>
                <a:latin typeface="Arial" panose="020B0604020202020204" pitchFamily="34" charset="0"/>
                <a:cs typeface="Arial" panose="020B0604020202020204" pitchFamily="34" charset="0"/>
              </a:rPr>
              <a:t>‒	Override by provisions </a:t>
            </a:r>
            <a:r>
              <a:rPr lang="en-CA" sz="1800" u="sng" dirty="0">
                <a:solidFill>
                  <a:srgbClr val="FFFFFF"/>
                </a:solidFill>
                <a:latin typeface="Arial" panose="020B0604020202020204" pitchFamily="34" charset="0"/>
                <a:cs typeface="Arial" panose="020B0604020202020204" pitchFamily="34" charset="0"/>
              </a:rPr>
              <a:t>in by-laws</a:t>
            </a:r>
            <a:r>
              <a:rPr lang="en-CA" sz="1800" dirty="0">
                <a:solidFill>
                  <a:srgbClr val="FFFFFF"/>
                </a:solidFill>
                <a:latin typeface="Arial" panose="020B0604020202020204" pitchFamily="34" charset="0"/>
                <a:cs typeface="Arial" panose="020B0604020202020204" pitchFamily="34" charset="0"/>
              </a:rPr>
              <a:t> – examples:</a:t>
            </a:r>
          </a:p>
        </p:txBody>
      </p:sp>
      <p:sp>
        <p:nvSpPr>
          <p:cNvPr id="6" name="Rectangle: Rounded Corners 5">
            <a:extLst>
              <a:ext uri="{FF2B5EF4-FFF2-40B4-BE49-F238E27FC236}">
                <a16:creationId xmlns:a16="http://schemas.microsoft.com/office/drawing/2014/main" id="{7EE880C6-D671-4FAE-8534-022512CAEEB4}"/>
              </a:ext>
            </a:extLst>
          </p:cNvPr>
          <p:cNvSpPr/>
          <p:nvPr/>
        </p:nvSpPr>
        <p:spPr bwMode="auto">
          <a:xfrm>
            <a:off x="838200" y="2115163"/>
            <a:ext cx="7315200" cy="456587"/>
          </a:xfrm>
          <a:prstGeom prst="roundRect">
            <a:avLst/>
          </a:prstGeom>
          <a:solidFill>
            <a:schemeClr val="accent2">
              <a:lumMod val="75000"/>
            </a:schemeClr>
          </a:solidFill>
          <a:ln w="9525" cap="flat" cmpd="sng" algn="ctr">
            <a:solidFill>
              <a:schemeClr val="accent2">
                <a:lumMod val="75000"/>
              </a:schemeClr>
            </a:solidFill>
            <a:prstDash val="solid"/>
            <a:miter lim="800000"/>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407194" indent="-338138" defTabSz="685800">
              <a:buNone/>
            </a:pPr>
            <a:r>
              <a:rPr lang="en-CA" sz="1800" dirty="0">
                <a:solidFill>
                  <a:srgbClr val="FFFFFF"/>
                </a:solidFill>
                <a:latin typeface="Arial" panose="020B0604020202020204" pitchFamily="34" charset="0"/>
                <a:cs typeface="Arial" panose="020B0604020202020204" pitchFamily="34" charset="0"/>
              </a:rPr>
              <a:t>‒	Override by provisions in </a:t>
            </a:r>
            <a:r>
              <a:rPr lang="en-CA" sz="1800" u="sng" dirty="0">
                <a:solidFill>
                  <a:srgbClr val="FFFFFF"/>
                </a:solidFill>
                <a:latin typeface="Arial" panose="020B0604020202020204" pitchFamily="34" charset="0"/>
                <a:cs typeface="Arial" panose="020B0604020202020204" pitchFamily="34" charset="0"/>
              </a:rPr>
              <a:t>articles or by-laws</a:t>
            </a:r>
            <a:r>
              <a:rPr lang="en-CA" sz="1800" dirty="0">
                <a:solidFill>
                  <a:srgbClr val="FFFFFF"/>
                </a:solidFill>
                <a:latin typeface="Arial" panose="020B0604020202020204" pitchFamily="34" charset="0"/>
                <a:cs typeface="Arial" panose="020B0604020202020204" pitchFamily="34" charset="0"/>
              </a:rPr>
              <a:t> – examples:</a:t>
            </a:r>
          </a:p>
        </p:txBody>
      </p:sp>
    </p:spTree>
    <p:extLst>
      <p:ext uri="{BB962C8B-B14F-4D97-AF65-F5344CB8AC3E}">
        <p14:creationId xmlns:p14="http://schemas.microsoft.com/office/powerpoint/2010/main" val="2047672412"/>
      </p:ext>
    </p:extLst>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D6327-FAE5-42A0-BA3D-19B9EB0243D1}"/>
              </a:ext>
            </a:extLst>
          </p:cNvPr>
          <p:cNvSpPr>
            <a:spLocks noGrp="1"/>
          </p:cNvSpPr>
          <p:nvPr>
            <p:ph type="title"/>
          </p:nvPr>
        </p:nvSpPr>
        <p:spPr>
          <a:xfrm>
            <a:off x="457200" y="400050"/>
            <a:ext cx="7543800" cy="419100"/>
          </a:xfrm>
        </p:spPr>
        <p:txBody>
          <a:bodyPr/>
          <a:lstStyle/>
          <a:p>
            <a:pPr marL="457200" indent="-457200"/>
            <a:r>
              <a:rPr lang="en-US" sz="1800" dirty="0"/>
              <a:t>G. 	DIRECTORS’ ISSUES AND BOARD MEETINGS </a:t>
            </a:r>
            <a:endParaRPr lang="en-CA" sz="1800" dirty="0"/>
          </a:p>
        </p:txBody>
      </p:sp>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64574" y="819150"/>
            <a:ext cx="8603226" cy="3638550"/>
          </a:xfrm>
        </p:spPr>
        <p:txBody>
          <a:bodyPr/>
          <a:lstStyle/>
          <a:p>
            <a:pPr marL="457200" indent="-457200">
              <a:spcBef>
                <a:spcPts val="300"/>
              </a:spcBef>
              <a:buClrTx/>
              <a:buFont typeface="+mj-lt"/>
              <a:buAutoNum type="arabicPeriod"/>
            </a:pPr>
            <a:r>
              <a:rPr lang="en-US" sz="1800" b="1" dirty="0">
                <a:solidFill>
                  <a:srgbClr val="5F58BC"/>
                </a:solidFill>
              </a:rPr>
              <a:t>Role of Directors and Required Number</a:t>
            </a:r>
          </a:p>
          <a:p>
            <a:pPr marL="457200" indent="-457200">
              <a:spcBef>
                <a:spcPts val="300"/>
              </a:spcBef>
            </a:pPr>
            <a:r>
              <a:rPr lang="en-US" sz="1800" dirty="0"/>
              <a:t>Directors must “manage or supervise the management of [its] activities and affairs” </a:t>
            </a:r>
          </a:p>
          <a:p>
            <a:pPr marL="457200" indent="-457200">
              <a:spcBef>
                <a:spcPts val="300"/>
              </a:spcBef>
            </a:pPr>
            <a:r>
              <a:rPr lang="en-US" sz="1800" dirty="0"/>
              <a:t>There must be a minimum of 3 directors, regardless of whether the corporation is a registered charity</a:t>
            </a:r>
          </a:p>
          <a:p>
            <a:pPr marL="457200" indent="-457200">
              <a:spcBef>
                <a:spcPts val="300"/>
              </a:spcBef>
            </a:pPr>
            <a:r>
              <a:rPr lang="en-US" sz="1800" dirty="0"/>
              <a:t>Range of directors is possible provided the minimum and maximum number are in the articles </a:t>
            </a:r>
          </a:p>
          <a:p>
            <a:pPr marL="457200" indent="-457200">
              <a:spcBef>
                <a:spcPts val="300"/>
              </a:spcBef>
            </a:pPr>
            <a:r>
              <a:rPr lang="en-US" sz="1800" dirty="0"/>
              <a:t>The exact number of directors can be changed within the range by a special resolution (2/3rds vote) of the members</a:t>
            </a:r>
          </a:p>
          <a:p>
            <a:pPr marL="457200" indent="-457200">
              <a:spcBef>
                <a:spcPts val="300"/>
              </a:spcBef>
            </a:pPr>
            <a:r>
              <a:rPr lang="en-US" sz="1800" dirty="0"/>
              <a:t>Fixed number of directors also possible if set out in the articles but, if number changes, then articles of amendment will be required at additional cost</a:t>
            </a:r>
            <a:endParaRPr lang="en-CA" sz="1800" dirty="0"/>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14</a:t>
            </a:fld>
            <a:endParaRPr lang="en-US" altLang="en-US" dirty="0"/>
          </a:p>
        </p:txBody>
      </p:sp>
    </p:spTree>
    <p:extLst>
      <p:ext uri="{BB962C8B-B14F-4D97-AF65-F5344CB8AC3E}">
        <p14:creationId xmlns:p14="http://schemas.microsoft.com/office/powerpoint/2010/main" val="2899020957"/>
      </p:ext>
    </p:extLst>
  </p:cSld>
  <p:clrMapOvr>
    <a:masterClrMapping/>
  </p:clrMapOvr>
  <p:transition spd="slow">
    <p:wipe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57200" y="590550"/>
            <a:ext cx="8382000" cy="3867150"/>
          </a:xfrm>
        </p:spPr>
        <p:txBody>
          <a:bodyPr/>
          <a:lstStyle/>
          <a:p>
            <a:pPr marL="449263" indent="-449263">
              <a:buClrTx/>
              <a:buAutoNum type="arabicPeriod" startAt="2"/>
            </a:pPr>
            <a:r>
              <a:rPr lang="en-US" sz="1800" b="1" dirty="0">
                <a:solidFill>
                  <a:srgbClr val="5F58BC"/>
                </a:solidFill>
              </a:rPr>
              <a:t>Qualifications for Directors </a:t>
            </a:r>
          </a:p>
          <a:p>
            <a:pPr marL="449263" indent="-449263">
              <a:buFont typeface="Arial" panose="020B0604020202020204" pitchFamily="34" charset="0"/>
              <a:buChar char="•"/>
            </a:pPr>
            <a:r>
              <a:rPr lang="en-US" sz="1800" dirty="0"/>
              <a:t>Mandatory qualifications under ONCA are:</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449263" indent="-449263">
              <a:buFont typeface="Arial" panose="020B0604020202020204" pitchFamily="34" charset="0"/>
              <a:buChar char="•"/>
            </a:pPr>
            <a:r>
              <a:rPr lang="en-US" sz="1800" dirty="0"/>
              <a:t>Most corporations add extra qualifications: (1) raise minimum age; (2) must be member in good standing for period of time before election; (3) if a charity, cannot be an ineligible person under ITA</a:t>
            </a:r>
          </a:p>
          <a:p>
            <a:pPr marL="449263" indent="-449263">
              <a:buFont typeface="Arial" panose="020B0604020202020204" pitchFamily="34" charset="0"/>
              <a:buChar char="•"/>
            </a:pPr>
            <a:r>
              <a:rPr lang="en-US" sz="1800" dirty="0"/>
              <a:t>Consider if these extra requirements only have to be fulfilled at time of election or need to be ongoing</a:t>
            </a:r>
          </a:p>
          <a:p>
            <a:pPr>
              <a:buFont typeface="Arial" panose="020B0604020202020204" pitchFamily="34" charset="0"/>
              <a:buChar char="•"/>
            </a:pPr>
            <a:endParaRPr lang="en-US" sz="1800" b="1" dirty="0"/>
          </a:p>
          <a:p>
            <a:pPr marL="0" indent="0">
              <a:buNone/>
            </a:pPr>
            <a:endParaRPr lang="en-US" sz="1800" b="1" dirty="0"/>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15</a:t>
            </a:fld>
            <a:endParaRPr lang="en-US" altLang="en-US" dirty="0"/>
          </a:p>
        </p:txBody>
      </p:sp>
      <p:grpSp>
        <p:nvGrpSpPr>
          <p:cNvPr id="5" name="Group 4">
            <a:extLst>
              <a:ext uri="{FF2B5EF4-FFF2-40B4-BE49-F238E27FC236}">
                <a16:creationId xmlns:a16="http://schemas.microsoft.com/office/drawing/2014/main" id="{06A4E994-A721-4FC9-84E8-5427B7EE2486}"/>
              </a:ext>
            </a:extLst>
          </p:cNvPr>
          <p:cNvGrpSpPr/>
          <p:nvPr/>
        </p:nvGrpSpPr>
        <p:grpSpPr>
          <a:xfrm>
            <a:off x="955683" y="1276350"/>
            <a:ext cx="6892917" cy="1828800"/>
            <a:chOff x="900543" y="1676236"/>
            <a:chExt cx="7559250" cy="1879091"/>
          </a:xfrm>
        </p:grpSpPr>
        <p:sp>
          <p:nvSpPr>
            <p:cNvPr id="6" name="Freeform: Shape 5">
              <a:extLst>
                <a:ext uri="{FF2B5EF4-FFF2-40B4-BE49-F238E27FC236}">
                  <a16:creationId xmlns:a16="http://schemas.microsoft.com/office/drawing/2014/main" id="{96516306-D743-40B0-AF39-7A59C4ACD46A}"/>
                </a:ext>
              </a:extLst>
            </p:cNvPr>
            <p:cNvSpPr/>
            <p:nvPr/>
          </p:nvSpPr>
          <p:spPr>
            <a:xfrm>
              <a:off x="914400" y="1676236"/>
              <a:ext cx="7545393" cy="569704"/>
            </a:xfrm>
            <a:custGeom>
              <a:avLst/>
              <a:gdLst>
                <a:gd name="connsiteX0" fmla="*/ 0 w 7545393"/>
                <a:gd name="connsiteY0" fmla="*/ 70727 h 424353"/>
                <a:gd name="connsiteX1" fmla="*/ 70727 w 7545393"/>
                <a:gd name="connsiteY1" fmla="*/ 0 h 424353"/>
                <a:gd name="connsiteX2" fmla="*/ 7474666 w 7545393"/>
                <a:gd name="connsiteY2" fmla="*/ 0 h 424353"/>
                <a:gd name="connsiteX3" fmla="*/ 7545393 w 7545393"/>
                <a:gd name="connsiteY3" fmla="*/ 70727 h 424353"/>
                <a:gd name="connsiteX4" fmla="*/ 7545393 w 7545393"/>
                <a:gd name="connsiteY4" fmla="*/ 353626 h 424353"/>
                <a:gd name="connsiteX5" fmla="*/ 7474666 w 7545393"/>
                <a:gd name="connsiteY5" fmla="*/ 424353 h 424353"/>
                <a:gd name="connsiteX6" fmla="*/ 70727 w 7545393"/>
                <a:gd name="connsiteY6" fmla="*/ 424353 h 424353"/>
                <a:gd name="connsiteX7" fmla="*/ 0 w 7545393"/>
                <a:gd name="connsiteY7" fmla="*/ 353626 h 424353"/>
                <a:gd name="connsiteX8" fmla="*/ 0 w 7545393"/>
                <a:gd name="connsiteY8" fmla="*/ 70727 h 424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45393" h="424353">
                  <a:moveTo>
                    <a:pt x="0" y="70727"/>
                  </a:moveTo>
                  <a:cubicBezTo>
                    <a:pt x="0" y="31666"/>
                    <a:pt x="31666" y="0"/>
                    <a:pt x="70727" y="0"/>
                  </a:cubicBezTo>
                  <a:lnTo>
                    <a:pt x="7474666" y="0"/>
                  </a:lnTo>
                  <a:cubicBezTo>
                    <a:pt x="7513727" y="0"/>
                    <a:pt x="7545393" y="31666"/>
                    <a:pt x="7545393" y="70727"/>
                  </a:cubicBezTo>
                  <a:lnTo>
                    <a:pt x="7545393" y="353626"/>
                  </a:lnTo>
                  <a:cubicBezTo>
                    <a:pt x="7545393" y="392687"/>
                    <a:pt x="7513727" y="424353"/>
                    <a:pt x="7474666" y="424353"/>
                  </a:cubicBezTo>
                  <a:lnTo>
                    <a:pt x="70727" y="424353"/>
                  </a:lnTo>
                  <a:cubicBezTo>
                    <a:pt x="31666" y="424353"/>
                    <a:pt x="0" y="392687"/>
                    <a:pt x="0" y="353626"/>
                  </a:cubicBezTo>
                  <a:lnTo>
                    <a:pt x="0" y="70727"/>
                  </a:lnTo>
                  <a:close/>
                </a:path>
              </a:pathLst>
            </a:custGeom>
            <a:solidFill>
              <a:schemeClr val="accent3">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6915" tIns="96915" rIns="96915" bIns="96915" numCol="1" spcCol="1270" anchor="ctr" anchorCtr="0">
              <a:noAutofit/>
            </a:bodyPr>
            <a:lstStyle/>
            <a:p>
              <a:pPr marL="449263" lvl="0" indent="-449263" algn="l" defTabSz="889000">
                <a:lnSpc>
                  <a:spcPct val="90000"/>
                </a:lnSpc>
                <a:spcBef>
                  <a:spcPct val="0"/>
                </a:spcBef>
                <a:spcAft>
                  <a:spcPct val="35000"/>
                </a:spcAft>
                <a:buNone/>
              </a:pPr>
              <a:r>
                <a:rPr lang="en-US" sz="1800" kern="1200" dirty="0">
                  <a:solidFill>
                    <a:srgbClr val="FFFFFF"/>
                  </a:solidFill>
                  <a:latin typeface="Arial" panose="020B0604020202020204" pitchFamily="34" charset="0"/>
                  <a:ea typeface="+mn-ea"/>
                  <a:cs typeface="Arial" panose="020B0604020202020204" pitchFamily="34" charset="0"/>
                </a:rPr>
                <a:t>‒	Must be an individual 18 years of age or older</a:t>
              </a:r>
              <a:endParaRPr lang="en-CA" sz="1800" kern="1200" dirty="0">
                <a:solidFill>
                  <a:srgbClr val="FFFFFF"/>
                </a:solidFill>
                <a:latin typeface="Arial" panose="020B0604020202020204" pitchFamily="34" charset="0"/>
                <a:ea typeface="+mn-ea"/>
                <a:cs typeface="Arial" panose="020B0604020202020204" pitchFamily="34" charset="0"/>
              </a:endParaRPr>
            </a:p>
          </p:txBody>
        </p:sp>
        <p:sp>
          <p:nvSpPr>
            <p:cNvPr id="7" name="Freeform: Shape 6">
              <a:extLst>
                <a:ext uri="{FF2B5EF4-FFF2-40B4-BE49-F238E27FC236}">
                  <a16:creationId xmlns:a16="http://schemas.microsoft.com/office/drawing/2014/main" id="{E5429953-00AD-4B6B-B479-87168B063259}"/>
                </a:ext>
              </a:extLst>
            </p:cNvPr>
            <p:cNvSpPr/>
            <p:nvPr/>
          </p:nvSpPr>
          <p:spPr>
            <a:xfrm>
              <a:off x="914400" y="2295905"/>
              <a:ext cx="7545393" cy="604728"/>
            </a:xfrm>
            <a:custGeom>
              <a:avLst/>
              <a:gdLst>
                <a:gd name="connsiteX0" fmla="*/ 0 w 7545393"/>
                <a:gd name="connsiteY0" fmla="*/ 103970 h 623809"/>
                <a:gd name="connsiteX1" fmla="*/ 103970 w 7545393"/>
                <a:gd name="connsiteY1" fmla="*/ 0 h 623809"/>
                <a:gd name="connsiteX2" fmla="*/ 7441423 w 7545393"/>
                <a:gd name="connsiteY2" fmla="*/ 0 h 623809"/>
                <a:gd name="connsiteX3" fmla="*/ 7545393 w 7545393"/>
                <a:gd name="connsiteY3" fmla="*/ 103970 h 623809"/>
                <a:gd name="connsiteX4" fmla="*/ 7545393 w 7545393"/>
                <a:gd name="connsiteY4" fmla="*/ 519839 h 623809"/>
                <a:gd name="connsiteX5" fmla="*/ 7441423 w 7545393"/>
                <a:gd name="connsiteY5" fmla="*/ 623809 h 623809"/>
                <a:gd name="connsiteX6" fmla="*/ 103970 w 7545393"/>
                <a:gd name="connsiteY6" fmla="*/ 623809 h 623809"/>
                <a:gd name="connsiteX7" fmla="*/ 0 w 7545393"/>
                <a:gd name="connsiteY7" fmla="*/ 519839 h 623809"/>
                <a:gd name="connsiteX8" fmla="*/ 0 w 7545393"/>
                <a:gd name="connsiteY8" fmla="*/ 103970 h 623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45393" h="623809">
                  <a:moveTo>
                    <a:pt x="0" y="103970"/>
                  </a:moveTo>
                  <a:cubicBezTo>
                    <a:pt x="0" y="46549"/>
                    <a:pt x="46549" y="0"/>
                    <a:pt x="103970" y="0"/>
                  </a:cubicBezTo>
                  <a:lnTo>
                    <a:pt x="7441423" y="0"/>
                  </a:lnTo>
                  <a:cubicBezTo>
                    <a:pt x="7498844" y="0"/>
                    <a:pt x="7545393" y="46549"/>
                    <a:pt x="7545393" y="103970"/>
                  </a:cubicBezTo>
                  <a:lnTo>
                    <a:pt x="7545393" y="519839"/>
                  </a:lnTo>
                  <a:cubicBezTo>
                    <a:pt x="7545393" y="577260"/>
                    <a:pt x="7498844" y="623809"/>
                    <a:pt x="7441423" y="623809"/>
                  </a:cubicBezTo>
                  <a:lnTo>
                    <a:pt x="103970" y="623809"/>
                  </a:lnTo>
                  <a:cubicBezTo>
                    <a:pt x="46549" y="623809"/>
                    <a:pt x="0" y="577260"/>
                    <a:pt x="0" y="519839"/>
                  </a:cubicBezTo>
                  <a:lnTo>
                    <a:pt x="0" y="103970"/>
                  </a:lnTo>
                  <a:close/>
                </a:path>
              </a:pathLst>
            </a:custGeom>
            <a:solidFill>
              <a:schemeClr val="accent2">
                <a:lumMod val="75000"/>
              </a:schemeClr>
            </a:solidFill>
            <a:ln>
              <a:solidFill>
                <a:srgbClr val="0073E5"/>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6652" tIns="106652" rIns="106652" bIns="106652" numCol="1" spcCol="1270" anchor="ctr" anchorCtr="0">
              <a:noAutofit/>
            </a:bodyPr>
            <a:lstStyle/>
            <a:p>
              <a:pPr marL="449263" lvl="0" indent="-449263" algn="l" defTabSz="889000">
                <a:lnSpc>
                  <a:spcPct val="90000"/>
                </a:lnSpc>
                <a:spcBef>
                  <a:spcPct val="0"/>
                </a:spcBef>
                <a:spcAft>
                  <a:spcPct val="35000"/>
                </a:spcAft>
                <a:buNone/>
              </a:pPr>
              <a:r>
                <a:rPr lang="en-US" sz="1800" kern="1200" dirty="0">
                  <a:solidFill>
                    <a:srgbClr val="FFFFFF"/>
                  </a:solidFill>
                  <a:latin typeface="Arial" panose="020B0604020202020204" pitchFamily="34" charset="0"/>
                  <a:ea typeface="+mn-ea"/>
                  <a:cs typeface="Arial" panose="020B0604020202020204" pitchFamily="34" charset="0"/>
                </a:rPr>
                <a:t>‒	C</a:t>
              </a:r>
              <a:r>
                <a:rPr lang="en-US" sz="1800" kern="1200" dirty="0">
                  <a:solidFill>
                    <a:srgbClr val="FFFFFF"/>
                  </a:solidFill>
                  <a:latin typeface="Arial" panose="020B0604020202020204" pitchFamily="34" charset="0"/>
                  <a:cs typeface="Arial" panose="020B0604020202020204" pitchFamily="34" charset="0"/>
                </a:rPr>
                <a:t>annot have been found incapable of managing property or incapable by any court in Canada</a:t>
              </a:r>
              <a:endParaRPr lang="en-CA" sz="1800" kern="1200" dirty="0">
                <a:solidFill>
                  <a:srgbClr val="FFFFFF"/>
                </a:solidFill>
                <a:latin typeface="Arial" panose="020B0604020202020204" pitchFamily="34" charset="0"/>
                <a:cs typeface="Arial" panose="020B0604020202020204" pitchFamily="34" charset="0"/>
              </a:endParaRPr>
            </a:p>
          </p:txBody>
        </p:sp>
        <p:sp>
          <p:nvSpPr>
            <p:cNvPr id="8" name="Freeform: Shape 7">
              <a:extLst>
                <a:ext uri="{FF2B5EF4-FFF2-40B4-BE49-F238E27FC236}">
                  <a16:creationId xmlns:a16="http://schemas.microsoft.com/office/drawing/2014/main" id="{D595A745-2845-4794-BC3D-65278D9CAAC8}"/>
                </a:ext>
              </a:extLst>
            </p:cNvPr>
            <p:cNvSpPr/>
            <p:nvPr/>
          </p:nvSpPr>
          <p:spPr>
            <a:xfrm>
              <a:off x="900543" y="2950598"/>
              <a:ext cx="7545393" cy="604729"/>
            </a:xfrm>
            <a:custGeom>
              <a:avLst/>
              <a:gdLst>
                <a:gd name="connsiteX0" fmla="*/ 0 w 7545393"/>
                <a:gd name="connsiteY0" fmla="*/ 91551 h 549298"/>
                <a:gd name="connsiteX1" fmla="*/ 91551 w 7545393"/>
                <a:gd name="connsiteY1" fmla="*/ 0 h 549298"/>
                <a:gd name="connsiteX2" fmla="*/ 7453842 w 7545393"/>
                <a:gd name="connsiteY2" fmla="*/ 0 h 549298"/>
                <a:gd name="connsiteX3" fmla="*/ 7545393 w 7545393"/>
                <a:gd name="connsiteY3" fmla="*/ 91551 h 549298"/>
                <a:gd name="connsiteX4" fmla="*/ 7545393 w 7545393"/>
                <a:gd name="connsiteY4" fmla="*/ 457747 h 549298"/>
                <a:gd name="connsiteX5" fmla="*/ 7453842 w 7545393"/>
                <a:gd name="connsiteY5" fmla="*/ 549298 h 549298"/>
                <a:gd name="connsiteX6" fmla="*/ 91551 w 7545393"/>
                <a:gd name="connsiteY6" fmla="*/ 549298 h 549298"/>
                <a:gd name="connsiteX7" fmla="*/ 0 w 7545393"/>
                <a:gd name="connsiteY7" fmla="*/ 457747 h 549298"/>
                <a:gd name="connsiteX8" fmla="*/ 0 w 7545393"/>
                <a:gd name="connsiteY8" fmla="*/ 91551 h 549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45393" h="549298">
                  <a:moveTo>
                    <a:pt x="0" y="91551"/>
                  </a:moveTo>
                  <a:cubicBezTo>
                    <a:pt x="0" y="40989"/>
                    <a:pt x="40989" y="0"/>
                    <a:pt x="91551" y="0"/>
                  </a:cubicBezTo>
                  <a:lnTo>
                    <a:pt x="7453842" y="0"/>
                  </a:lnTo>
                  <a:cubicBezTo>
                    <a:pt x="7504404" y="0"/>
                    <a:pt x="7545393" y="40989"/>
                    <a:pt x="7545393" y="91551"/>
                  </a:cubicBezTo>
                  <a:lnTo>
                    <a:pt x="7545393" y="457747"/>
                  </a:lnTo>
                  <a:cubicBezTo>
                    <a:pt x="7545393" y="508309"/>
                    <a:pt x="7504404" y="549298"/>
                    <a:pt x="7453842" y="549298"/>
                  </a:cubicBezTo>
                  <a:lnTo>
                    <a:pt x="91551" y="549298"/>
                  </a:lnTo>
                  <a:cubicBezTo>
                    <a:pt x="40989" y="549298"/>
                    <a:pt x="0" y="508309"/>
                    <a:pt x="0" y="457747"/>
                  </a:cubicBezTo>
                  <a:lnTo>
                    <a:pt x="0" y="91551"/>
                  </a:lnTo>
                  <a:close/>
                </a:path>
              </a:pathLst>
            </a:custGeom>
            <a:solidFill>
              <a:schemeClr val="accent3">
                <a:lumMod val="75000"/>
              </a:schemeClr>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3015" tIns="103015" rIns="103015" bIns="103015" numCol="1" spcCol="1270" anchor="ctr" anchorCtr="0">
              <a:noAutofit/>
            </a:bodyPr>
            <a:lstStyle/>
            <a:p>
              <a:pPr marL="449263" lvl="0" indent="-449263" algn="l" defTabSz="889000">
                <a:lnSpc>
                  <a:spcPct val="90000"/>
                </a:lnSpc>
                <a:spcBef>
                  <a:spcPct val="0"/>
                </a:spcBef>
                <a:spcAft>
                  <a:spcPct val="35000"/>
                </a:spcAft>
                <a:buNone/>
              </a:pPr>
              <a:r>
                <a:rPr lang="en-US" sz="1800" kern="1200" dirty="0">
                  <a:solidFill>
                    <a:srgbClr val="FFFFFF"/>
                  </a:solidFill>
                  <a:latin typeface="Arial" panose="020B0604020202020204" pitchFamily="34" charset="0"/>
                  <a:ea typeface="+mn-ea"/>
                  <a:cs typeface="Arial" panose="020B0604020202020204" pitchFamily="34" charset="0"/>
                </a:rPr>
                <a:t>‒	C</a:t>
              </a:r>
              <a:r>
                <a:rPr lang="en-US" sz="1800" kern="1200" dirty="0">
                  <a:solidFill>
                    <a:srgbClr val="FFFFFF"/>
                  </a:solidFill>
                  <a:latin typeface="Arial" panose="020B0604020202020204" pitchFamily="34" charset="0"/>
                  <a:cs typeface="Arial" panose="020B0604020202020204" pitchFamily="34" charset="0"/>
                </a:rPr>
                <a:t>annot have the status of bankrupt </a:t>
              </a:r>
              <a:endParaRPr lang="en-CA" sz="1800" kern="1200" dirty="0">
                <a:solidFill>
                  <a:srgbClr val="FFFFFF"/>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951731325"/>
      </p:ext>
    </p:extLst>
  </p:cSld>
  <p:clrMapOvr>
    <a:masterClrMapping/>
  </p:clrMapOvr>
  <p:transition spd="slow">
    <p:strips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71948" y="590550"/>
            <a:ext cx="8166152" cy="3867150"/>
          </a:xfrm>
        </p:spPr>
        <p:txBody>
          <a:bodyPr/>
          <a:lstStyle/>
          <a:p>
            <a:pPr marL="457200" indent="-457200"/>
            <a:r>
              <a:rPr lang="en-US" sz="1800" dirty="0"/>
              <a:t>A director does not need to be a corporate member unless required by </a:t>
            </a:r>
            <a:br>
              <a:rPr lang="en-US" sz="1800" dirty="0"/>
            </a:br>
            <a:r>
              <a:rPr lang="en-US" sz="1800" dirty="0"/>
              <a:t>the by-laws</a:t>
            </a:r>
          </a:p>
          <a:p>
            <a:pPr marL="457200" indent="-457200"/>
            <a:r>
              <a:rPr lang="en-US" sz="1800" dirty="0"/>
              <a:t>No more than one-third of the directors of any public benefit corporation can be employees of the corporation or any affiliate (note: this is not applicable to ONCA corporations with charitable registration under the ITA, </a:t>
            </a:r>
            <a:r>
              <a:rPr lang="en-US" sz="1800" i="1" dirty="0"/>
              <a:t>i.e</a:t>
            </a:r>
            <a:r>
              <a:rPr lang="en-US" sz="1800" dirty="0"/>
              <a:t>. no employees can be directors of a charity)</a:t>
            </a:r>
          </a:p>
          <a:p>
            <a:pPr marL="457200" indent="-457200"/>
            <a:r>
              <a:rPr lang="en-US" sz="1800" dirty="0"/>
              <a:t>Possible in articles to give a class/group of members exclusive right to elect one or more directors </a:t>
            </a:r>
          </a:p>
          <a:p>
            <a:pPr marL="457200" indent="-457200"/>
            <a:r>
              <a:rPr lang="en-US" sz="1800" dirty="0"/>
              <a:t>ONCA permits </a:t>
            </a:r>
            <a:r>
              <a:rPr lang="en-US" sz="1800" i="1" dirty="0"/>
              <a:t>ex officio </a:t>
            </a:r>
            <a:r>
              <a:rPr lang="en-US" sz="1800" dirty="0"/>
              <a:t>directors, </a:t>
            </a:r>
            <a:r>
              <a:rPr lang="en-US" sz="1800" i="1" dirty="0"/>
              <a:t>i.e.</a:t>
            </a:r>
            <a:r>
              <a:rPr lang="en-US" sz="1800" dirty="0"/>
              <a:t> by virtue of their office, if the by-laws permit, </a:t>
            </a:r>
            <a:r>
              <a:rPr lang="en-US" sz="1800" i="1" dirty="0"/>
              <a:t>e.g. </a:t>
            </a:r>
            <a:r>
              <a:rPr lang="en-US" sz="1800" dirty="0"/>
              <a:t>past president</a:t>
            </a:r>
          </a:p>
          <a:p>
            <a:pPr marL="457200" indent="-457200"/>
            <a:r>
              <a:rPr lang="en-US" sz="1800" dirty="0"/>
              <a:t>Alternate directors not permitted, </a:t>
            </a:r>
            <a:r>
              <a:rPr lang="en-US" sz="1800" i="1" dirty="0"/>
              <a:t>i.e.</a:t>
            </a:r>
            <a:r>
              <a:rPr lang="en-US" sz="1800" dirty="0"/>
              <a:t> no person shall act for an absent director at a board meeting </a:t>
            </a:r>
          </a:p>
          <a:p>
            <a:pPr marL="457200" indent="-457200">
              <a:buNone/>
            </a:pPr>
            <a:endParaRPr lang="en-CA" dirty="0"/>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16</a:t>
            </a:fld>
            <a:endParaRPr lang="en-US" altLang="en-US" dirty="0"/>
          </a:p>
        </p:txBody>
      </p:sp>
    </p:spTree>
    <p:extLst>
      <p:ext uri="{BB962C8B-B14F-4D97-AF65-F5344CB8AC3E}">
        <p14:creationId xmlns:p14="http://schemas.microsoft.com/office/powerpoint/2010/main" val="1032442937"/>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64574" y="361950"/>
            <a:ext cx="7848600" cy="4019550"/>
          </a:xfrm>
        </p:spPr>
        <p:txBody>
          <a:bodyPr/>
          <a:lstStyle/>
          <a:p>
            <a:pPr marL="449263" indent="-449263">
              <a:buNone/>
            </a:pPr>
            <a:r>
              <a:rPr lang="en-US" sz="1800" b="1" dirty="0">
                <a:solidFill>
                  <a:srgbClr val="5F58BC"/>
                </a:solidFill>
              </a:rPr>
              <a:t>3. 	Election and Appointment of Directors</a:t>
            </a:r>
          </a:p>
          <a:p>
            <a:pPr marL="0" indent="0">
              <a:buNone/>
            </a:pPr>
            <a:endParaRPr lang="en-CA" sz="1800" dirty="0">
              <a:solidFill>
                <a:srgbClr val="5F58BC"/>
              </a:solidFill>
            </a:endParaRPr>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17</a:t>
            </a:fld>
            <a:endParaRPr lang="en-US" altLang="en-US" dirty="0"/>
          </a:p>
        </p:txBody>
      </p:sp>
      <p:grpSp>
        <p:nvGrpSpPr>
          <p:cNvPr id="2" name="Group 1">
            <a:extLst>
              <a:ext uri="{FF2B5EF4-FFF2-40B4-BE49-F238E27FC236}">
                <a16:creationId xmlns:a16="http://schemas.microsoft.com/office/drawing/2014/main" id="{3F25BA96-2796-48A8-9FA3-C34E7018937A}"/>
              </a:ext>
            </a:extLst>
          </p:cNvPr>
          <p:cNvGrpSpPr/>
          <p:nvPr/>
        </p:nvGrpSpPr>
        <p:grpSpPr>
          <a:xfrm>
            <a:off x="914400" y="742950"/>
            <a:ext cx="7924800" cy="3958246"/>
            <a:chOff x="534994" y="821227"/>
            <a:chExt cx="7924800" cy="3958246"/>
          </a:xfrm>
        </p:grpSpPr>
        <p:sp>
          <p:nvSpPr>
            <p:cNvPr id="6" name="Freeform: Shape 5">
              <a:extLst>
                <a:ext uri="{FF2B5EF4-FFF2-40B4-BE49-F238E27FC236}">
                  <a16:creationId xmlns:a16="http://schemas.microsoft.com/office/drawing/2014/main" id="{F33556C0-6B2D-4C9C-BA01-0E68EE69B9FC}"/>
                </a:ext>
              </a:extLst>
            </p:cNvPr>
            <p:cNvSpPr/>
            <p:nvPr/>
          </p:nvSpPr>
          <p:spPr>
            <a:xfrm>
              <a:off x="534994" y="821227"/>
              <a:ext cx="7924800" cy="555447"/>
            </a:xfrm>
            <a:custGeom>
              <a:avLst/>
              <a:gdLst>
                <a:gd name="connsiteX0" fmla="*/ 0 w 7924800"/>
                <a:gd name="connsiteY0" fmla="*/ 92576 h 555447"/>
                <a:gd name="connsiteX1" fmla="*/ 92576 w 7924800"/>
                <a:gd name="connsiteY1" fmla="*/ 0 h 555447"/>
                <a:gd name="connsiteX2" fmla="*/ 7832224 w 7924800"/>
                <a:gd name="connsiteY2" fmla="*/ 0 h 555447"/>
                <a:gd name="connsiteX3" fmla="*/ 7924800 w 7924800"/>
                <a:gd name="connsiteY3" fmla="*/ 92576 h 555447"/>
                <a:gd name="connsiteX4" fmla="*/ 7924800 w 7924800"/>
                <a:gd name="connsiteY4" fmla="*/ 462871 h 555447"/>
                <a:gd name="connsiteX5" fmla="*/ 7832224 w 7924800"/>
                <a:gd name="connsiteY5" fmla="*/ 555447 h 555447"/>
                <a:gd name="connsiteX6" fmla="*/ 92576 w 7924800"/>
                <a:gd name="connsiteY6" fmla="*/ 555447 h 555447"/>
                <a:gd name="connsiteX7" fmla="*/ 0 w 7924800"/>
                <a:gd name="connsiteY7" fmla="*/ 462871 h 555447"/>
                <a:gd name="connsiteX8" fmla="*/ 0 w 7924800"/>
                <a:gd name="connsiteY8" fmla="*/ 92576 h 55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24800" h="555447">
                  <a:moveTo>
                    <a:pt x="0" y="92576"/>
                  </a:moveTo>
                  <a:cubicBezTo>
                    <a:pt x="0" y="41448"/>
                    <a:pt x="41448" y="0"/>
                    <a:pt x="92576" y="0"/>
                  </a:cubicBezTo>
                  <a:lnTo>
                    <a:pt x="7832224" y="0"/>
                  </a:lnTo>
                  <a:cubicBezTo>
                    <a:pt x="7883352" y="0"/>
                    <a:pt x="7924800" y="41448"/>
                    <a:pt x="7924800" y="92576"/>
                  </a:cubicBezTo>
                  <a:lnTo>
                    <a:pt x="7924800" y="462871"/>
                  </a:lnTo>
                  <a:cubicBezTo>
                    <a:pt x="7924800" y="513999"/>
                    <a:pt x="7883352" y="555447"/>
                    <a:pt x="7832224" y="555447"/>
                  </a:cubicBezTo>
                  <a:lnTo>
                    <a:pt x="92576" y="555447"/>
                  </a:lnTo>
                  <a:cubicBezTo>
                    <a:pt x="41448" y="555447"/>
                    <a:pt x="0" y="513999"/>
                    <a:pt x="0" y="462871"/>
                  </a:cubicBezTo>
                  <a:lnTo>
                    <a:pt x="0" y="92576"/>
                  </a:lnTo>
                  <a:close/>
                </a:path>
              </a:pathLst>
            </a:custGeom>
            <a:noFill/>
            <a:ln>
              <a:solidFill>
                <a:srgbClr val="85C2FF"/>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695" tIns="95695" rIns="95695" bIns="95695"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First directors named in certificate of incorporation of new corporations</a:t>
              </a:r>
              <a:endParaRPr lang="en-CA" sz="1800" kern="1200" dirty="0">
                <a:solidFill>
                  <a:schemeClr val="tx1"/>
                </a:solidFill>
                <a:latin typeface="Arial" panose="020B0604020202020204" pitchFamily="34" charset="0"/>
                <a:cs typeface="Arial" panose="020B0604020202020204" pitchFamily="34" charset="0"/>
              </a:endParaRPr>
            </a:p>
          </p:txBody>
        </p:sp>
        <p:sp>
          <p:nvSpPr>
            <p:cNvPr id="7" name="Freeform: Shape 6">
              <a:extLst>
                <a:ext uri="{FF2B5EF4-FFF2-40B4-BE49-F238E27FC236}">
                  <a16:creationId xmlns:a16="http://schemas.microsoft.com/office/drawing/2014/main" id="{D3EFBCCB-51B8-464D-92A9-C0ABF0F5C1CD}"/>
                </a:ext>
              </a:extLst>
            </p:cNvPr>
            <p:cNvSpPr/>
            <p:nvPr/>
          </p:nvSpPr>
          <p:spPr>
            <a:xfrm>
              <a:off x="534994" y="1388360"/>
              <a:ext cx="7924800" cy="555447"/>
            </a:xfrm>
            <a:custGeom>
              <a:avLst/>
              <a:gdLst>
                <a:gd name="connsiteX0" fmla="*/ 0 w 7924800"/>
                <a:gd name="connsiteY0" fmla="*/ 92576 h 555447"/>
                <a:gd name="connsiteX1" fmla="*/ 92576 w 7924800"/>
                <a:gd name="connsiteY1" fmla="*/ 0 h 555447"/>
                <a:gd name="connsiteX2" fmla="*/ 7832224 w 7924800"/>
                <a:gd name="connsiteY2" fmla="*/ 0 h 555447"/>
                <a:gd name="connsiteX3" fmla="*/ 7924800 w 7924800"/>
                <a:gd name="connsiteY3" fmla="*/ 92576 h 555447"/>
                <a:gd name="connsiteX4" fmla="*/ 7924800 w 7924800"/>
                <a:gd name="connsiteY4" fmla="*/ 462871 h 555447"/>
                <a:gd name="connsiteX5" fmla="*/ 7832224 w 7924800"/>
                <a:gd name="connsiteY5" fmla="*/ 555447 h 555447"/>
                <a:gd name="connsiteX6" fmla="*/ 92576 w 7924800"/>
                <a:gd name="connsiteY6" fmla="*/ 555447 h 555447"/>
                <a:gd name="connsiteX7" fmla="*/ 0 w 7924800"/>
                <a:gd name="connsiteY7" fmla="*/ 462871 h 555447"/>
                <a:gd name="connsiteX8" fmla="*/ 0 w 7924800"/>
                <a:gd name="connsiteY8" fmla="*/ 92576 h 55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24800" h="555447">
                  <a:moveTo>
                    <a:pt x="0" y="92576"/>
                  </a:moveTo>
                  <a:cubicBezTo>
                    <a:pt x="0" y="41448"/>
                    <a:pt x="41448" y="0"/>
                    <a:pt x="92576" y="0"/>
                  </a:cubicBezTo>
                  <a:lnTo>
                    <a:pt x="7832224" y="0"/>
                  </a:lnTo>
                  <a:cubicBezTo>
                    <a:pt x="7883352" y="0"/>
                    <a:pt x="7924800" y="41448"/>
                    <a:pt x="7924800" y="92576"/>
                  </a:cubicBezTo>
                  <a:lnTo>
                    <a:pt x="7924800" y="462871"/>
                  </a:lnTo>
                  <a:cubicBezTo>
                    <a:pt x="7924800" y="513999"/>
                    <a:pt x="7883352" y="555447"/>
                    <a:pt x="7832224" y="555447"/>
                  </a:cubicBezTo>
                  <a:lnTo>
                    <a:pt x="92576" y="555447"/>
                  </a:lnTo>
                  <a:cubicBezTo>
                    <a:pt x="41448" y="555447"/>
                    <a:pt x="0" y="513999"/>
                    <a:pt x="0" y="462871"/>
                  </a:cubicBezTo>
                  <a:lnTo>
                    <a:pt x="0" y="92576"/>
                  </a:lnTo>
                  <a:close/>
                </a:path>
              </a:pathLst>
            </a:custGeom>
            <a:noFill/>
            <a:ln>
              <a:solidFill>
                <a:srgbClr val="0073E5"/>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695" tIns="95695" rIns="95695" bIns="95695"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Members elect directors at first meeting and each subsequent annual meeting where election needed </a:t>
              </a:r>
              <a:endParaRPr lang="en-CA" sz="1800" kern="1200" dirty="0">
                <a:solidFill>
                  <a:schemeClr val="tx1"/>
                </a:solidFill>
                <a:latin typeface="Arial" panose="020B0604020202020204" pitchFamily="34" charset="0"/>
                <a:cs typeface="Arial" panose="020B0604020202020204" pitchFamily="34" charset="0"/>
              </a:endParaRPr>
            </a:p>
          </p:txBody>
        </p:sp>
        <p:sp>
          <p:nvSpPr>
            <p:cNvPr id="8" name="Freeform: Shape 7">
              <a:extLst>
                <a:ext uri="{FF2B5EF4-FFF2-40B4-BE49-F238E27FC236}">
                  <a16:creationId xmlns:a16="http://schemas.microsoft.com/office/drawing/2014/main" id="{E68F6F83-FD80-4804-B1FA-C7C1110216DD}"/>
                </a:ext>
              </a:extLst>
            </p:cNvPr>
            <p:cNvSpPr/>
            <p:nvPr/>
          </p:nvSpPr>
          <p:spPr>
            <a:xfrm>
              <a:off x="534994" y="1955493"/>
              <a:ext cx="7924800" cy="555447"/>
            </a:xfrm>
            <a:custGeom>
              <a:avLst/>
              <a:gdLst>
                <a:gd name="connsiteX0" fmla="*/ 0 w 7924800"/>
                <a:gd name="connsiteY0" fmla="*/ 92576 h 555447"/>
                <a:gd name="connsiteX1" fmla="*/ 92576 w 7924800"/>
                <a:gd name="connsiteY1" fmla="*/ 0 h 555447"/>
                <a:gd name="connsiteX2" fmla="*/ 7832224 w 7924800"/>
                <a:gd name="connsiteY2" fmla="*/ 0 h 555447"/>
                <a:gd name="connsiteX3" fmla="*/ 7924800 w 7924800"/>
                <a:gd name="connsiteY3" fmla="*/ 92576 h 555447"/>
                <a:gd name="connsiteX4" fmla="*/ 7924800 w 7924800"/>
                <a:gd name="connsiteY4" fmla="*/ 462871 h 555447"/>
                <a:gd name="connsiteX5" fmla="*/ 7832224 w 7924800"/>
                <a:gd name="connsiteY5" fmla="*/ 555447 h 555447"/>
                <a:gd name="connsiteX6" fmla="*/ 92576 w 7924800"/>
                <a:gd name="connsiteY6" fmla="*/ 555447 h 555447"/>
                <a:gd name="connsiteX7" fmla="*/ 0 w 7924800"/>
                <a:gd name="connsiteY7" fmla="*/ 462871 h 555447"/>
                <a:gd name="connsiteX8" fmla="*/ 0 w 7924800"/>
                <a:gd name="connsiteY8" fmla="*/ 92576 h 55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24800" h="555447">
                  <a:moveTo>
                    <a:pt x="0" y="92576"/>
                  </a:moveTo>
                  <a:cubicBezTo>
                    <a:pt x="0" y="41448"/>
                    <a:pt x="41448" y="0"/>
                    <a:pt x="92576" y="0"/>
                  </a:cubicBezTo>
                  <a:lnTo>
                    <a:pt x="7832224" y="0"/>
                  </a:lnTo>
                  <a:cubicBezTo>
                    <a:pt x="7883352" y="0"/>
                    <a:pt x="7924800" y="41448"/>
                    <a:pt x="7924800" y="92576"/>
                  </a:cubicBezTo>
                  <a:lnTo>
                    <a:pt x="7924800" y="462871"/>
                  </a:lnTo>
                  <a:cubicBezTo>
                    <a:pt x="7924800" y="513999"/>
                    <a:pt x="7883352" y="555447"/>
                    <a:pt x="7832224" y="555447"/>
                  </a:cubicBezTo>
                  <a:lnTo>
                    <a:pt x="92576" y="555447"/>
                  </a:lnTo>
                  <a:cubicBezTo>
                    <a:pt x="41448" y="555447"/>
                    <a:pt x="0" y="513999"/>
                    <a:pt x="0" y="462871"/>
                  </a:cubicBezTo>
                  <a:lnTo>
                    <a:pt x="0" y="92576"/>
                  </a:lnTo>
                  <a:close/>
                </a:path>
              </a:pathLst>
            </a:custGeom>
            <a:noFill/>
            <a:ln>
              <a:solidFill>
                <a:schemeClr val="bg2"/>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695" tIns="95695" rIns="95695" bIns="95695"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Term of office of any elected director can be 1 year to maximum of 4 years as provided in the by-laws </a:t>
              </a:r>
              <a:endParaRPr lang="en-CA" sz="1800" kern="1200" dirty="0">
                <a:solidFill>
                  <a:schemeClr val="tx1"/>
                </a:solidFill>
                <a:latin typeface="Arial" panose="020B0604020202020204" pitchFamily="34" charset="0"/>
                <a:cs typeface="Arial" panose="020B0604020202020204" pitchFamily="34" charset="0"/>
              </a:endParaRPr>
            </a:p>
          </p:txBody>
        </p:sp>
        <p:sp>
          <p:nvSpPr>
            <p:cNvPr id="9" name="Freeform: Shape 8">
              <a:extLst>
                <a:ext uri="{FF2B5EF4-FFF2-40B4-BE49-F238E27FC236}">
                  <a16:creationId xmlns:a16="http://schemas.microsoft.com/office/drawing/2014/main" id="{D08CAEAE-9716-4047-91F4-7FD02A95B00F}"/>
                </a:ext>
              </a:extLst>
            </p:cNvPr>
            <p:cNvSpPr/>
            <p:nvPr/>
          </p:nvSpPr>
          <p:spPr>
            <a:xfrm>
              <a:off x="534994" y="2522626"/>
              <a:ext cx="7924800" cy="555447"/>
            </a:xfrm>
            <a:custGeom>
              <a:avLst/>
              <a:gdLst>
                <a:gd name="connsiteX0" fmla="*/ 0 w 7924800"/>
                <a:gd name="connsiteY0" fmla="*/ 92576 h 555447"/>
                <a:gd name="connsiteX1" fmla="*/ 92576 w 7924800"/>
                <a:gd name="connsiteY1" fmla="*/ 0 h 555447"/>
                <a:gd name="connsiteX2" fmla="*/ 7832224 w 7924800"/>
                <a:gd name="connsiteY2" fmla="*/ 0 h 555447"/>
                <a:gd name="connsiteX3" fmla="*/ 7924800 w 7924800"/>
                <a:gd name="connsiteY3" fmla="*/ 92576 h 555447"/>
                <a:gd name="connsiteX4" fmla="*/ 7924800 w 7924800"/>
                <a:gd name="connsiteY4" fmla="*/ 462871 h 555447"/>
                <a:gd name="connsiteX5" fmla="*/ 7832224 w 7924800"/>
                <a:gd name="connsiteY5" fmla="*/ 555447 h 555447"/>
                <a:gd name="connsiteX6" fmla="*/ 92576 w 7924800"/>
                <a:gd name="connsiteY6" fmla="*/ 555447 h 555447"/>
                <a:gd name="connsiteX7" fmla="*/ 0 w 7924800"/>
                <a:gd name="connsiteY7" fmla="*/ 462871 h 555447"/>
                <a:gd name="connsiteX8" fmla="*/ 0 w 7924800"/>
                <a:gd name="connsiteY8" fmla="*/ 92576 h 55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24800" h="555447">
                  <a:moveTo>
                    <a:pt x="0" y="92576"/>
                  </a:moveTo>
                  <a:cubicBezTo>
                    <a:pt x="0" y="41448"/>
                    <a:pt x="41448" y="0"/>
                    <a:pt x="92576" y="0"/>
                  </a:cubicBezTo>
                  <a:lnTo>
                    <a:pt x="7832224" y="0"/>
                  </a:lnTo>
                  <a:cubicBezTo>
                    <a:pt x="7883352" y="0"/>
                    <a:pt x="7924800" y="41448"/>
                    <a:pt x="7924800" y="92576"/>
                  </a:cubicBezTo>
                  <a:lnTo>
                    <a:pt x="7924800" y="462871"/>
                  </a:lnTo>
                  <a:cubicBezTo>
                    <a:pt x="7924800" y="513999"/>
                    <a:pt x="7883352" y="555447"/>
                    <a:pt x="7832224" y="555447"/>
                  </a:cubicBezTo>
                  <a:lnTo>
                    <a:pt x="92576" y="555447"/>
                  </a:lnTo>
                  <a:cubicBezTo>
                    <a:pt x="41448" y="555447"/>
                    <a:pt x="0" y="513999"/>
                    <a:pt x="0" y="462871"/>
                  </a:cubicBezTo>
                  <a:lnTo>
                    <a:pt x="0" y="92576"/>
                  </a:lnTo>
                  <a:close/>
                </a:path>
              </a:pathLst>
            </a:custGeom>
            <a:noFill/>
            <a:ln>
              <a:solidFill>
                <a:srgbClr val="5F58BC"/>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695" tIns="95695" rIns="95695" bIns="95695"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ONCA silent on maximum term of office</a:t>
              </a:r>
              <a:endParaRPr lang="en-CA" sz="1800" kern="1200" dirty="0">
                <a:solidFill>
                  <a:schemeClr val="tx1"/>
                </a:solidFill>
                <a:latin typeface="Arial" panose="020B0604020202020204" pitchFamily="34" charset="0"/>
                <a:cs typeface="Arial" panose="020B0604020202020204" pitchFamily="34" charset="0"/>
              </a:endParaRPr>
            </a:p>
          </p:txBody>
        </p:sp>
        <p:sp>
          <p:nvSpPr>
            <p:cNvPr id="10" name="Freeform: Shape 9">
              <a:extLst>
                <a:ext uri="{FF2B5EF4-FFF2-40B4-BE49-F238E27FC236}">
                  <a16:creationId xmlns:a16="http://schemas.microsoft.com/office/drawing/2014/main" id="{5383F6F3-11B4-4D8C-B90E-BE8B30734304}"/>
                </a:ext>
              </a:extLst>
            </p:cNvPr>
            <p:cNvSpPr/>
            <p:nvPr/>
          </p:nvSpPr>
          <p:spPr>
            <a:xfrm>
              <a:off x="534994" y="3105150"/>
              <a:ext cx="7924800" cy="555447"/>
            </a:xfrm>
            <a:custGeom>
              <a:avLst/>
              <a:gdLst>
                <a:gd name="connsiteX0" fmla="*/ 0 w 7924800"/>
                <a:gd name="connsiteY0" fmla="*/ 92576 h 555447"/>
                <a:gd name="connsiteX1" fmla="*/ 92576 w 7924800"/>
                <a:gd name="connsiteY1" fmla="*/ 0 h 555447"/>
                <a:gd name="connsiteX2" fmla="*/ 7832224 w 7924800"/>
                <a:gd name="connsiteY2" fmla="*/ 0 h 555447"/>
                <a:gd name="connsiteX3" fmla="*/ 7924800 w 7924800"/>
                <a:gd name="connsiteY3" fmla="*/ 92576 h 555447"/>
                <a:gd name="connsiteX4" fmla="*/ 7924800 w 7924800"/>
                <a:gd name="connsiteY4" fmla="*/ 462871 h 555447"/>
                <a:gd name="connsiteX5" fmla="*/ 7832224 w 7924800"/>
                <a:gd name="connsiteY5" fmla="*/ 555447 h 555447"/>
                <a:gd name="connsiteX6" fmla="*/ 92576 w 7924800"/>
                <a:gd name="connsiteY6" fmla="*/ 555447 h 555447"/>
                <a:gd name="connsiteX7" fmla="*/ 0 w 7924800"/>
                <a:gd name="connsiteY7" fmla="*/ 462871 h 555447"/>
                <a:gd name="connsiteX8" fmla="*/ 0 w 7924800"/>
                <a:gd name="connsiteY8" fmla="*/ 92576 h 55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24800" h="555447">
                  <a:moveTo>
                    <a:pt x="0" y="92576"/>
                  </a:moveTo>
                  <a:cubicBezTo>
                    <a:pt x="0" y="41448"/>
                    <a:pt x="41448" y="0"/>
                    <a:pt x="92576" y="0"/>
                  </a:cubicBezTo>
                  <a:lnTo>
                    <a:pt x="7832224" y="0"/>
                  </a:lnTo>
                  <a:cubicBezTo>
                    <a:pt x="7883352" y="0"/>
                    <a:pt x="7924800" y="41448"/>
                    <a:pt x="7924800" y="92576"/>
                  </a:cubicBezTo>
                  <a:lnTo>
                    <a:pt x="7924800" y="462871"/>
                  </a:lnTo>
                  <a:cubicBezTo>
                    <a:pt x="7924800" y="513999"/>
                    <a:pt x="7883352" y="555447"/>
                    <a:pt x="7832224" y="555447"/>
                  </a:cubicBezTo>
                  <a:lnTo>
                    <a:pt x="92576" y="555447"/>
                  </a:lnTo>
                  <a:cubicBezTo>
                    <a:pt x="41448" y="555447"/>
                    <a:pt x="0" y="513999"/>
                    <a:pt x="0" y="462871"/>
                  </a:cubicBezTo>
                  <a:lnTo>
                    <a:pt x="0" y="92576"/>
                  </a:lnTo>
                  <a:close/>
                </a:path>
              </a:pathLst>
            </a:custGeom>
            <a:noFill/>
            <a:ln>
              <a:solidFill>
                <a:schemeClr val="bg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695" tIns="95695" rIns="95695" bIns="95695"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Rotating terms for directors is possible</a:t>
              </a:r>
              <a:endParaRPr lang="en-CA" sz="1800" kern="1200" dirty="0">
                <a:solidFill>
                  <a:schemeClr val="tx1"/>
                </a:solidFill>
                <a:latin typeface="Arial" panose="020B0604020202020204" pitchFamily="34" charset="0"/>
                <a:cs typeface="Arial" panose="020B0604020202020204" pitchFamily="34" charset="0"/>
              </a:endParaRPr>
            </a:p>
          </p:txBody>
        </p:sp>
        <p:sp>
          <p:nvSpPr>
            <p:cNvPr id="11" name="Freeform: Shape 10">
              <a:extLst>
                <a:ext uri="{FF2B5EF4-FFF2-40B4-BE49-F238E27FC236}">
                  <a16:creationId xmlns:a16="http://schemas.microsoft.com/office/drawing/2014/main" id="{2B085A56-0440-41C1-827C-58A117C63E2E}"/>
                </a:ext>
              </a:extLst>
            </p:cNvPr>
            <p:cNvSpPr/>
            <p:nvPr/>
          </p:nvSpPr>
          <p:spPr>
            <a:xfrm>
              <a:off x="534994" y="3656893"/>
              <a:ext cx="7924800" cy="555447"/>
            </a:xfrm>
            <a:custGeom>
              <a:avLst/>
              <a:gdLst>
                <a:gd name="connsiteX0" fmla="*/ 0 w 7924800"/>
                <a:gd name="connsiteY0" fmla="*/ 92576 h 555447"/>
                <a:gd name="connsiteX1" fmla="*/ 92576 w 7924800"/>
                <a:gd name="connsiteY1" fmla="*/ 0 h 555447"/>
                <a:gd name="connsiteX2" fmla="*/ 7832224 w 7924800"/>
                <a:gd name="connsiteY2" fmla="*/ 0 h 555447"/>
                <a:gd name="connsiteX3" fmla="*/ 7924800 w 7924800"/>
                <a:gd name="connsiteY3" fmla="*/ 92576 h 555447"/>
                <a:gd name="connsiteX4" fmla="*/ 7924800 w 7924800"/>
                <a:gd name="connsiteY4" fmla="*/ 462871 h 555447"/>
                <a:gd name="connsiteX5" fmla="*/ 7832224 w 7924800"/>
                <a:gd name="connsiteY5" fmla="*/ 555447 h 555447"/>
                <a:gd name="connsiteX6" fmla="*/ 92576 w 7924800"/>
                <a:gd name="connsiteY6" fmla="*/ 555447 h 555447"/>
                <a:gd name="connsiteX7" fmla="*/ 0 w 7924800"/>
                <a:gd name="connsiteY7" fmla="*/ 462871 h 555447"/>
                <a:gd name="connsiteX8" fmla="*/ 0 w 7924800"/>
                <a:gd name="connsiteY8" fmla="*/ 92576 h 55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24800" h="555447">
                  <a:moveTo>
                    <a:pt x="0" y="92576"/>
                  </a:moveTo>
                  <a:cubicBezTo>
                    <a:pt x="0" y="41448"/>
                    <a:pt x="41448" y="0"/>
                    <a:pt x="92576" y="0"/>
                  </a:cubicBezTo>
                  <a:lnTo>
                    <a:pt x="7832224" y="0"/>
                  </a:lnTo>
                  <a:cubicBezTo>
                    <a:pt x="7883352" y="0"/>
                    <a:pt x="7924800" y="41448"/>
                    <a:pt x="7924800" y="92576"/>
                  </a:cubicBezTo>
                  <a:lnTo>
                    <a:pt x="7924800" y="462871"/>
                  </a:lnTo>
                  <a:cubicBezTo>
                    <a:pt x="7924800" y="513999"/>
                    <a:pt x="7883352" y="555447"/>
                    <a:pt x="7832224" y="555447"/>
                  </a:cubicBezTo>
                  <a:lnTo>
                    <a:pt x="92576" y="555447"/>
                  </a:lnTo>
                  <a:cubicBezTo>
                    <a:pt x="41448" y="555447"/>
                    <a:pt x="0" y="513999"/>
                    <a:pt x="0" y="462871"/>
                  </a:cubicBezTo>
                  <a:lnTo>
                    <a:pt x="0" y="92576"/>
                  </a:lnTo>
                  <a:close/>
                </a:path>
              </a:pathLst>
            </a:custGeom>
            <a:noFill/>
            <a:ln>
              <a:solidFill>
                <a:srgbClr val="0073E5"/>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695" tIns="95695" rIns="95695" bIns="95695"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If not elected for express term, then a director’s term will cease at end of next annual members’ meeting </a:t>
              </a:r>
              <a:endParaRPr lang="en-CA" sz="1800" kern="1200" dirty="0">
                <a:solidFill>
                  <a:schemeClr val="tx1"/>
                </a:solidFill>
                <a:latin typeface="Arial" panose="020B0604020202020204" pitchFamily="34" charset="0"/>
                <a:cs typeface="Arial" panose="020B0604020202020204" pitchFamily="34" charset="0"/>
              </a:endParaRPr>
            </a:p>
          </p:txBody>
        </p:sp>
        <p:sp>
          <p:nvSpPr>
            <p:cNvPr id="12" name="Freeform: Shape 11">
              <a:extLst>
                <a:ext uri="{FF2B5EF4-FFF2-40B4-BE49-F238E27FC236}">
                  <a16:creationId xmlns:a16="http://schemas.microsoft.com/office/drawing/2014/main" id="{04981AEE-29AD-4E58-8417-BFD17C837853}"/>
                </a:ext>
              </a:extLst>
            </p:cNvPr>
            <p:cNvSpPr/>
            <p:nvPr/>
          </p:nvSpPr>
          <p:spPr>
            <a:xfrm>
              <a:off x="534994" y="4224026"/>
              <a:ext cx="7924800" cy="555447"/>
            </a:xfrm>
            <a:custGeom>
              <a:avLst/>
              <a:gdLst>
                <a:gd name="connsiteX0" fmla="*/ 0 w 7924800"/>
                <a:gd name="connsiteY0" fmla="*/ 92576 h 555447"/>
                <a:gd name="connsiteX1" fmla="*/ 92576 w 7924800"/>
                <a:gd name="connsiteY1" fmla="*/ 0 h 555447"/>
                <a:gd name="connsiteX2" fmla="*/ 7832224 w 7924800"/>
                <a:gd name="connsiteY2" fmla="*/ 0 h 555447"/>
                <a:gd name="connsiteX3" fmla="*/ 7924800 w 7924800"/>
                <a:gd name="connsiteY3" fmla="*/ 92576 h 555447"/>
                <a:gd name="connsiteX4" fmla="*/ 7924800 w 7924800"/>
                <a:gd name="connsiteY4" fmla="*/ 462871 h 555447"/>
                <a:gd name="connsiteX5" fmla="*/ 7832224 w 7924800"/>
                <a:gd name="connsiteY5" fmla="*/ 555447 h 555447"/>
                <a:gd name="connsiteX6" fmla="*/ 92576 w 7924800"/>
                <a:gd name="connsiteY6" fmla="*/ 555447 h 555447"/>
                <a:gd name="connsiteX7" fmla="*/ 0 w 7924800"/>
                <a:gd name="connsiteY7" fmla="*/ 462871 h 555447"/>
                <a:gd name="connsiteX8" fmla="*/ 0 w 7924800"/>
                <a:gd name="connsiteY8" fmla="*/ 92576 h 55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24800" h="555447">
                  <a:moveTo>
                    <a:pt x="0" y="92576"/>
                  </a:moveTo>
                  <a:cubicBezTo>
                    <a:pt x="0" y="41448"/>
                    <a:pt x="41448" y="0"/>
                    <a:pt x="92576" y="0"/>
                  </a:cubicBezTo>
                  <a:lnTo>
                    <a:pt x="7832224" y="0"/>
                  </a:lnTo>
                  <a:cubicBezTo>
                    <a:pt x="7883352" y="0"/>
                    <a:pt x="7924800" y="41448"/>
                    <a:pt x="7924800" y="92576"/>
                  </a:cubicBezTo>
                  <a:lnTo>
                    <a:pt x="7924800" y="462871"/>
                  </a:lnTo>
                  <a:cubicBezTo>
                    <a:pt x="7924800" y="513999"/>
                    <a:pt x="7883352" y="555447"/>
                    <a:pt x="7832224" y="555447"/>
                  </a:cubicBezTo>
                  <a:lnTo>
                    <a:pt x="92576" y="555447"/>
                  </a:lnTo>
                  <a:cubicBezTo>
                    <a:pt x="41448" y="555447"/>
                    <a:pt x="0" y="513999"/>
                    <a:pt x="0" y="462871"/>
                  </a:cubicBezTo>
                  <a:lnTo>
                    <a:pt x="0" y="92576"/>
                  </a:lnTo>
                  <a:close/>
                </a:path>
              </a:pathLst>
            </a:custGeom>
            <a:noFill/>
            <a:ln>
              <a:solidFill>
                <a:schemeClr val="bg2"/>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695" tIns="95695" rIns="95695" bIns="95695"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latin typeface="Arial" panose="020B0604020202020204" pitchFamily="34" charset="0"/>
                  <a:cs typeface="Arial" panose="020B0604020202020204" pitchFamily="34" charset="0"/>
                </a:rPr>
                <a:t>Existing directors, though, remain in office until their successors are elected </a:t>
              </a:r>
              <a:endParaRPr lang="en-CA" sz="1800" kern="1200" dirty="0">
                <a:solidFill>
                  <a:schemeClr val="tx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916474326"/>
      </p:ext>
    </p:extLst>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55606" y="438149"/>
            <a:ext cx="8459794" cy="2301797"/>
          </a:xfrm>
        </p:spPr>
        <p:txBody>
          <a:bodyPr/>
          <a:lstStyle/>
          <a:p>
            <a:pPr marL="449263" indent="-449263"/>
            <a:r>
              <a:rPr lang="en-US" sz="1800" dirty="0"/>
              <a:t>Where members fail to elect required number of directors, then directors who were elected (provided there is a quorum) may exercise all directors’ powers</a:t>
            </a:r>
          </a:p>
          <a:p>
            <a:pPr marL="449263" indent="-449263"/>
            <a:r>
              <a:rPr lang="en-US" sz="1800" dirty="0"/>
              <a:t>Directors can appoint additional directors provided:</a:t>
            </a:r>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18</a:t>
            </a:fld>
            <a:endParaRPr lang="en-US" altLang="en-US" dirty="0"/>
          </a:p>
        </p:txBody>
      </p:sp>
      <p:sp>
        <p:nvSpPr>
          <p:cNvPr id="5" name="Content Placeholder 2">
            <a:extLst>
              <a:ext uri="{FF2B5EF4-FFF2-40B4-BE49-F238E27FC236}">
                <a16:creationId xmlns:a16="http://schemas.microsoft.com/office/drawing/2014/main" id="{39369877-67BC-4CF1-A521-6C958D88778F}"/>
              </a:ext>
            </a:extLst>
          </p:cNvPr>
          <p:cNvSpPr txBox="1">
            <a:spLocks/>
          </p:cNvSpPr>
          <p:nvPr/>
        </p:nvSpPr>
        <p:spPr bwMode="auto">
          <a:xfrm>
            <a:off x="455606" y="2876551"/>
            <a:ext cx="8078794" cy="1447800"/>
          </a:xfrm>
          <a:prstGeom prst="rect">
            <a:avLst/>
          </a:prstGeom>
          <a:noFill/>
          <a:ln w="9525">
            <a:noFill/>
            <a:miter lim="800000"/>
            <a:headEnd/>
            <a:tailEnd/>
          </a:ln>
        </p:spPr>
        <p:txBody>
          <a:bodyPr vert="horz" wrap="square" lIns="68580" tIns="34290" rIns="68580" bIns="34290" numCol="1" anchor="t" anchorCtr="0" compatLnSpc="1">
            <a:prstTxWarp prst="textNoShape">
              <a:avLst/>
            </a:prstTxWarp>
          </a:bodyPr>
          <a:lstStyle>
            <a:lvl1pPr marL="457200" indent="-457200" algn="l" rtl="0" eaLnBrk="1" fontAlgn="base" hangingPunct="1">
              <a:spcBef>
                <a:spcPts val="600"/>
              </a:spcBef>
              <a:spcAft>
                <a:spcPct val="0"/>
              </a:spcAft>
              <a:buClr>
                <a:schemeClr val="tx1"/>
              </a:buClr>
              <a:buChar char="•"/>
              <a:defRPr sz="2300" b="0">
                <a:solidFill>
                  <a:schemeClr val="tx1"/>
                </a:solidFill>
                <a:latin typeface="Arial" pitchFamily="34" charset="0"/>
                <a:ea typeface="+mn-ea"/>
                <a:cs typeface="Arial" pitchFamily="34" charset="0"/>
              </a:defRPr>
            </a:lvl1pPr>
            <a:lvl2pPr marL="914400" indent="-449263" algn="l" rtl="0" eaLnBrk="1" fontAlgn="base" hangingPunct="1">
              <a:spcBef>
                <a:spcPts val="600"/>
              </a:spcBef>
              <a:spcAft>
                <a:spcPct val="0"/>
              </a:spcAft>
              <a:buClr>
                <a:schemeClr val="tx1"/>
              </a:buClr>
              <a:buChar char="–"/>
              <a:defRPr sz="2300" b="0">
                <a:solidFill>
                  <a:schemeClr val="tx1"/>
                </a:solidFill>
                <a:latin typeface="Arial" pitchFamily="34" charset="0"/>
                <a:cs typeface="Arial" pitchFamily="34" charset="0"/>
              </a:defRPr>
            </a:lvl2pPr>
            <a:lvl3pPr marL="1371600" indent="-457200" algn="l" rtl="0" eaLnBrk="1" fontAlgn="base" hangingPunct="1">
              <a:spcBef>
                <a:spcPts val="600"/>
              </a:spcBef>
              <a:spcAft>
                <a:spcPct val="0"/>
              </a:spcAft>
              <a:buClr>
                <a:schemeClr val="tx1"/>
              </a:buClr>
              <a:buFont typeface="Wingdings" pitchFamily="2" charset="2"/>
              <a:buChar char="§"/>
              <a:defRPr sz="2300" b="0">
                <a:solidFill>
                  <a:schemeClr val="tx1"/>
                </a:solidFill>
                <a:latin typeface="Arial" pitchFamily="34" charset="0"/>
                <a:cs typeface="Arial" pitchFamily="34" charset="0"/>
              </a:defRPr>
            </a:lvl3pPr>
            <a:lvl4pPr marL="1828800" indent="-449263" algn="l" rtl="0" eaLnBrk="1" fontAlgn="base" hangingPunct="1">
              <a:spcBef>
                <a:spcPts val="600"/>
              </a:spcBef>
              <a:spcAft>
                <a:spcPct val="0"/>
              </a:spcAft>
              <a:buClr>
                <a:schemeClr val="tx1"/>
              </a:buClr>
              <a:buFont typeface="Times New Roman" pitchFamily="18" charset="0"/>
              <a:buChar char="◦"/>
              <a:defRPr sz="2300" b="0">
                <a:solidFill>
                  <a:schemeClr val="tx1"/>
                </a:solidFill>
                <a:latin typeface="Arial" pitchFamily="34" charset="0"/>
                <a:cs typeface="Arial" pitchFamily="34" charset="0"/>
              </a:defRPr>
            </a:lvl4pPr>
            <a:lvl5pPr marL="2286000" indent="-457200" algn="l" rtl="0" eaLnBrk="1" fontAlgn="base" hangingPunct="1">
              <a:spcBef>
                <a:spcPts val="600"/>
              </a:spcBef>
              <a:spcAft>
                <a:spcPct val="0"/>
              </a:spcAft>
              <a:buClr>
                <a:schemeClr val="tx1"/>
              </a:buClr>
              <a:buFont typeface="Tahoma" pitchFamily="34" charset="0"/>
              <a:buChar char="-"/>
              <a:defRPr sz="2300" b="0">
                <a:solidFill>
                  <a:schemeClr val="tx1"/>
                </a:solidFill>
                <a:latin typeface="Arial" pitchFamily="34" charset="0"/>
                <a:cs typeface="Arial" pitchFamily="34" charset="0"/>
              </a:defRPr>
            </a:lvl5pPr>
            <a:lvl6pPr marL="27432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6pPr>
            <a:lvl7pPr marL="32004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7pPr>
            <a:lvl8pPr marL="36576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8pPr>
            <a:lvl9pPr marL="41148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9pPr>
          </a:lstStyle>
          <a:p>
            <a:r>
              <a:rPr lang="en-US" sz="1800" kern="0" dirty="0"/>
              <a:t>With certain exceptions, directors must consent in writing within 10 days to hold office, or are deemed not to have been elected or appointed</a:t>
            </a:r>
          </a:p>
          <a:p>
            <a:r>
              <a:rPr lang="en-US" sz="1800" kern="0" dirty="0"/>
              <a:t>However, their acts valid even if irregularities after this 10 day period</a:t>
            </a:r>
          </a:p>
          <a:p>
            <a:r>
              <a:rPr lang="en-US" sz="1800" kern="0" dirty="0"/>
              <a:t>Directors entitled to attend and be heard at every members’ meeting </a:t>
            </a:r>
          </a:p>
        </p:txBody>
      </p:sp>
      <p:grpSp>
        <p:nvGrpSpPr>
          <p:cNvPr id="6" name="Group 5">
            <a:extLst>
              <a:ext uri="{FF2B5EF4-FFF2-40B4-BE49-F238E27FC236}">
                <a16:creationId xmlns:a16="http://schemas.microsoft.com/office/drawing/2014/main" id="{E76F8883-B5DB-4E5B-8B30-7B8ED7F31AA5}"/>
              </a:ext>
            </a:extLst>
          </p:cNvPr>
          <p:cNvGrpSpPr/>
          <p:nvPr/>
        </p:nvGrpSpPr>
        <p:grpSpPr>
          <a:xfrm>
            <a:off x="949676" y="1504950"/>
            <a:ext cx="7738718" cy="1307111"/>
            <a:chOff x="684206" y="1721839"/>
            <a:chExt cx="7697794" cy="1307111"/>
          </a:xfrm>
        </p:grpSpPr>
        <p:sp>
          <p:nvSpPr>
            <p:cNvPr id="7" name="Freeform: Shape 6">
              <a:extLst>
                <a:ext uri="{FF2B5EF4-FFF2-40B4-BE49-F238E27FC236}">
                  <a16:creationId xmlns:a16="http://schemas.microsoft.com/office/drawing/2014/main" id="{7AE507F0-9BC2-4F4A-89A4-E9D05729AB78}"/>
                </a:ext>
              </a:extLst>
            </p:cNvPr>
            <p:cNvSpPr/>
            <p:nvPr/>
          </p:nvSpPr>
          <p:spPr>
            <a:xfrm>
              <a:off x="684206" y="1721839"/>
              <a:ext cx="7697794" cy="621311"/>
            </a:xfrm>
            <a:custGeom>
              <a:avLst/>
              <a:gdLst>
                <a:gd name="connsiteX0" fmla="*/ 0 w 7697794"/>
                <a:gd name="connsiteY0" fmla="*/ 103554 h 621311"/>
                <a:gd name="connsiteX1" fmla="*/ 103554 w 7697794"/>
                <a:gd name="connsiteY1" fmla="*/ 0 h 621311"/>
                <a:gd name="connsiteX2" fmla="*/ 7594240 w 7697794"/>
                <a:gd name="connsiteY2" fmla="*/ 0 h 621311"/>
                <a:gd name="connsiteX3" fmla="*/ 7697794 w 7697794"/>
                <a:gd name="connsiteY3" fmla="*/ 103554 h 621311"/>
                <a:gd name="connsiteX4" fmla="*/ 7697794 w 7697794"/>
                <a:gd name="connsiteY4" fmla="*/ 517757 h 621311"/>
                <a:gd name="connsiteX5" fmla="*/ 7594240 w 7697794"/>
                <a:gd name="connsiteY5" fmla="*/ 621311 h 621311"/>
                <a:gd name="connsiteX6" fmla="*/ 103554 w 7697794"/>
                <a:gd name="connsiteY6" fmla="*/ 621311 h 621311"/>
                <a:gd name="connsiteX7" fmla="*/ 0 w 7697794"/>
                <a:gd name="connsiteY7" fmla="*/ 517757 h 621311"/>
                <a:gd name="connsiteX8" fmla="*/ 0 w 7697794"/>
                <a:gd name="connsiteY8" fmla="*/ 103554 h 621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7794" h="621311">
                  <a:moveTo>
                    <a:pt x="0" y="103554"/>
                  </a:moveTo>
                  <a:cubicBezTo>
                    <a:pt x="0" y="46363"/>
                    <a:pt x="46363" y="0"/>
                    <a:pt x="103554" y="0"/>
                  </a:cubicBezTo>
                  <a:lnTo>
                    <a:pt x="7594240" y="0"/>
                  </a:lnTo>
                  <a:cubicBezTo>
                    <a:pt x="7651431" y="0"/>
                    <a:pt x="7697794" y="46363"/>
                    <a:pt x="7697794" y="103554"/>
                  </a:cubicBezTo>
                  <a:lnTo>
                    <a:pt x="7697794" y="517757"/>
                  </a:lnTo>
                  <a:cubicBezTo>
                    <a:pt x="7697794" y="574948"/>
                    <a:pt x="7651431" y="621311"/>
                    <a:pt x="7594240" y="621311"/>
                  </a:cubicBezTo>
                  <a:lnTo>
                    <a:pt x="103554" y="621311"/>
                  </a:lnTo>
                  <a:cubicBezTo>
                    <a:pt x="46363" y="621311"/>
                    <a:pt x="0" y="574948"/>
                    <a:pt x="0" y="517757"/>
                  </a:cubicBezTo>
                  <a:lnTo>
                    <a:pt x="0" y="103554"/>
                  </a:lnTo>
                  <a:close/>
                </a:path>
              </a:pathLst>
            </a:custGeom>
            <a:solidFill>
              <a:schemeClr val="accent3">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8910" tIns="98910" rIns="98910" bIns="98910" numCol="1" spcCol="1270" anchor="ctr" anchorCtr="0">
              <a:noAutofit/>
            </a:bodyPr>
            <a:lstStyle/>
            <a:p>
              <a:pPr marL="449263" lvl="0" indent="-449263" algn="l" defTabSz="989013">
                <a:lnSpc>
                  <a:spcPct val="90000"/>
                </a:lnSpc>
                <a:spcBef>
                  <a:spcPct val="0"/>
                </a:spcBef>
                <a:spcAft>
                  <a:spcPct val="35000"/>
                </a:spcAft>
                <a:buNone/>
              </a:pPr>
              <a:r>
                <a:rPr lang="en-US" sz="1800" b="0" kern="1200" dirty="0">
                  <a:solidFill>
                    <a:srgbClr val="FFFFFF"/>
                  </a:solidFill>
                  <a:latin typeface="Arial" panose="020B0604020202020204" pitchFamily="34" charset="0"/>
                  <a:cs typeface="Arial" panose="020B0604020202020204" pitchFamily="34" charset="0"/>
                </a:rPr>
                <a:t>‒	The appointed director’s term is only for 1 year,</a:t>
              </a:r>
              <a:r>
                <a:rPr lang="en-US" sz="1800" b="0" i="1" kern="1200" dirty="0">
                  <a:solidFill>
                    <a:srgbClr val="FFFFFF"/>
                  </a:solidFill>
                  <a:latin typeface="Arial" panose="020B0604020202020204" pitchFamily="34" charset="0"/>
                  <a:cs typeface="Arial" panose="020B0604020202020204" pitchFamily="34" charset="0"/>
                </a:rPr>
                <a:t> i.e.</a:t>
              </a:r>
              <a:r>
                <a:rPr lang="en-US" sz="1800" b="0" kern="1200" dirty="0">
                  <a:solidFill>
                    <a:srgbClr val="FFFFFF"/>
                  </a:solidFill>
                  <a:latin typeface="Arial" panose="020B0604020202020204" pitchFamily="34" charset="0"/>
                  <a:cs typeface="Arial" panose="020B0604020202020204" pitchFamily="34" charset="0"/>
                </a:rPr>
                <a:t> to the end of the next annual members’ meeting</a:t>
              </a:r>
              <a:endParaRPr lang="en-CA" sz="1800" kern="1200" dirty="0">
                <a:solidFill>
                  <a:srgbClr val="FFFFFF"/>
                </a:solidFill>
                <a:latin typeface="Arial" panose="020B0604020202020204" pitchFamily="34" charset="0"/>
                <a:cs typeface="Arial" panose="020B0604020202020204" pitchFamily="34" charset="0"/>
              </a:endParaRPr>
            </a:p>
          </p:txBody>
        </p:sp>
        <p:sp>
          <p:nvSpPr>
            <p:cNvPr id="8" name="Freeform: Shape 7">
              <a:extLst>
                <a:ext uri="{FF2B5EF4-FFF2-40B4-BE49-F238E27FC236}">
                  <a16:creationId xmlns:a16="http://schemas.microsoft.com/office/drawing/2014/main" id="{31AE3DF8-60C0-4BE8-963D-F8C58CAE86CF}"/>
                </a:ext>
              </a:extLst>
            </p:cNvPr>
            <p:cNvSpPr/>
            <p:nvPr/>
          </p:nvSpPr>
          <p:spPr>
            <a:xfrm>
              <a:off x="684206" y="2407639"/>
              <a:ext cx="7697794" cy="621311"/>
            </a:xfrm>
            <a:custGeom>
              <a:avLst/>
              <a:gdLst>
                <a:gd name="connsiteX0" fmla="*/ 0 w 7697794"/>
                <a:gd name="connsiteY0" fmla="*/ 103554 h 621311"/>
                <a:gd name="connsiteX1" fmla="*/ 103554 w 7697794"/>
                <a:gd name="connsiteY1" fmla="*/ 0 h 621311"/>
                <a:gd name="connsiteX2" fmla="*/ 7594240 w 7697794"/>
                <a:gd name="connsiteY2" fmla="*/ 0 h 621311"/>
                <a:gd name="connsiteX3" fmla="*/ 7697794 w 7697794"/>
                <a:gd name="connsiteY3" fmla="*/ 103554 h 621311"/>
                <a:gd name="connsiteX4" fmla="*/ 7697794 w 7697794"/>
                <a:gd name="connsiteY4" fmla="*/ 517757 h 621311"/>
                <a:gd name="connsiteX5" fmla="*/ 7594240 w 7697794"/>
                <a:gd name="connsiteY5" fmla="*/ 621311 h 621311"/>
                <a:gd name="connsiteX6" fmla="*/ 103554 w 7697794"/>
                <a:gd name="connsiteY6" fmla="*/ 621311 h 621311"/>
                <a:gd name="connsiteX7" fmla="*/ 0 w 7697794"/>
                <a:gd name="connsiteY7" fmla="*/ 517757 h 621311"/>
                <a:gd name="connsiteX8" fmla="*/ 0 w 7697794"/>
                <a:gd name="connsiteY8" fmla="*/ 103554 h 621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7794" h="621311">
                  <a:moveTo>
                    <a:pt x="0" y="103554"/>
                  </a:moveTo>
                  <a:cubicBezTo>
                    <a:pt x="0" y="46363"/>
                    <a:pt x="46363" y="0"/>
                    <a:pt x="103554" y="0"/>
                  </a:cubicBezTo>
                  <a:lnTo>
                    <a:pt x="7594240" y="0"/>
                  </a:lnTo>
                  <a:cubicBezTo>
                    <a:pt x="7651431" y="0"/>
                    <a:pt x="7697794" y="46363"/>
                    <a:pt x="7697794" y="103554"/>
                  </a:cubicBezTo>
                  <a:lnTo>
                    <a:pt x="7697794" y="517757"/>
                  </a:lnTo>
                  <a:cubicBezTo>
                    <a:pt x="7697794" y="574948"/>
                    <a:pt x="7651431" y="621311"/>
                    <a:pt x="7594240" y="621311"/>
                  </a:cubicBezTo>
                  <a:lnTo>
                    <a:pt x="103554" y="621311"/>
                  </a:lnTo>
                  <a:cubicBezTo>
                    <a:pt x="46363" y="621311"/>
                    <a:pt x="0" y="574948"/>
                    <a:pt x="0" y="517757"/>
                  </a:cubicBezTo>
                  <a:lnTo>
                    <a:pt x="0" y="103554"/>
                  </a:lnTo>
                  <a:close/>
                </a:path>
              </a:pathLst>
            </a:custGeom>
            <a:solidFill>
              <a:schemeClr val="accent2">
                <a:lumMod val="75000"/>
              </a:schemeClr>
            </a:solidFill>
            <a:ln>
              <a:solidFill>
                <a:srgbClr val="0073E5"/>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8910" tIns="98910" rIns="98910" bIns="98910" numCol="1" spcCol="1270" anchor="ctr" anchorCtr="0">
              <a:noAutofit/>
            </a:bodyPr>
            <a:lstStyle/>
            <a:p>
              <a:pPr marL="449263" lvl="0" indent="-449263" algn="l" defTabSz="800100">
                <a:lnSpc>
                  <a:spcPct val="90000"/>
                </a:lnSpc>
                <a:spcBef>
                  <a:spcPct val="0"/>
                </a:spcBef>
                <a:spcAft>
                  <a:spcPct val="35000"/>
                </a:spcAft>
                <a:buNone/>
              </a:pPr>
              <a:r>
                <a:rPr lang="en-US" sz="1800" b="0" kern="1200" dirty="0">
                  <a:solidFill>
                    <a:srgbClr val="FFFFFF"/>
                  </a:solidFill>
                  <a:latin typeface="Arial" panose="020B0604020202020204" pitchFamily="34" charset="0"/>
                  <a:cs typeface="Arial" panose="020B0604020202020204" pitchFamily="34" charset="0"/>
                </a:rPr>
                <a:t>‒	The number of appointed directors cannot exceed 1/3 of number elected at last annual meeting of members</a:t>
              </a:r>
              <a:endParaRPr lang="en-CA" sz="1800" kern="1200" dirty="0">
                <a:solidFill>
                  <a:srgbClr val="FFFFFF"/>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687378684"/>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64574" y="514350"/>
            <a:ext cx="8298426" cy="3962400"/>
          </a:xfrm>
        </p:spPr>
        <p:txBody>
          <a:bodyPr/>
          <a:lstStyle/>
          <a:p>
            <a:pPr marL="361950" indent="-361950">
              <a:buNone/>
            </a:pPr>
            <a:r>
              <a:rPr lang="en-US" sz="1800" b="1" dirty="0">
                <a:solidFill>
                  <a:srgbClr val="5F58BC"/>
                </a:solidFill>
              </a:rPr>
              <a:t>4. 	Nomination of Directors and Directors Ceasing to Hold Office</a:t>
            </a:r>
          </a:p>
          <a:p>
            <a:r>
              <a:rPr lang="en-US" sz="1800" dirty="0"/>
              <a:t>Members have the right to nominate candidates for election as directors from the floor at annual meetings </a:t>
            </a:r>
          </a:p>
          <a:p>
            <a:r>
              <a:rPr lang="en-US" sz="1800" dirty="0"/>
              <a:t>While not possible to prevent nominations from the floor, one option is to put procedures in place to require members to provide advance notice of any planned nominations – known as “advance notice by-law” </a:t>
            </a:r>
          </a:p>
          <a:p>
            <a:r>
              <a:rPr lang="en-US" sz="1800" dirty="0"/>
              <a:t>Directors automatically cease to hold office when they: (1) die; (2) resign; (3) are removed; or (4) no longer fulfill mandatory requirements</a:t>
            </a:r>
          </a:p>
          <a:p>
            <a:r>
              <a:rPr lang="en-US" sz="1800" dirty="0"/>
              <a:t>Resulting vacancy in any director’s position to be filled at same members’ meeting subject to certain restrictions</a:t>
            </a:r>
          </a:p>
          <a:p>
            <a:r>
              <a:rPr lang="en-US" sz="1800" dirty="0"/>
              <a:t>Unless prohibited in by-laws, directors have right to give the corporation a statement providing reasons for their resignation or opposing their removal by the members, which corporation must circulate</a:t>
            </a:r>
          </a:p>
          <a:p>
            <a:pPr marL="0" indent="0">
              <a:buNone/>
            </a:pPr>
            <a:endParaRPr lang="en-CA" sz="1800" dirty="0"/>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19</a:t>
            </a:fld>
            <a:endParaRPr lang="en-US" altLang="en-US" dirty="0"/>
          </a:p>
        </p:txBody>
      </p:sp>
    </p:spTree>
    <p:extLst>
      <p:ext uri="{BB962C8B-B14F-4D97-AF65-F5344CB8AC3E}">
        <p14:creationId xmlns:p14="http://schemas.microsoft.com/office/powerpoint/2010/main" val="2480123102"/>
      </p:ext>
    </p:extLst>
  </p:cSld>
  <p:clrMapOvr>
    <a:masterClrMapping/>
  </p:clrMapOvr>
  <p:transition spd="slow">
    <p:wipe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4" y="285750"/>
            <a:ext cx="6767516" cy="462015"/>
          </a:xfrm>
        </p:spPr>
        <p:txBody>
          <a:bodyPr/>
          <a:lstStyle/>
          <a:p>
            <a:pPr marL="457200" indent="-457200">
              <a:buFont typeface="+mj-lt"/>
              <a:buAutoNum type="alphaUcPeriod"/>
            </a:pPr>
            <a:r>
              <a:rPr lang="en-US" sz="1900" dirty="0">
                <a:solidFill>
                  <a:srgbClr val="5F58BC"/>
                </a:solidFill>
                <a:latin typeface="Arial" charset="0"/>
                <a:cs typeface="Arial" charset="0"/>
              </a:rPr>
              <a:t>ONCA IS </a:t>
            </a:r>
            <a:r>
              <a:rPr lang="en-US" sz="1900" dirty="0">
                <a:latin typeface="Arial" charset="0"/>
                <a:cs typeface="Arial" charset="0"/>
              </a:rPr>
              <a:t>FINALLY HERE!</a:t>
            </a:r>
            <a:endParaRPr lang="en-CA" sz="1900" strike="sngStrike" dirty="0"/>
          </a:p>
        </p:txBody>
      </p:sp>
      <p:sp>
        <p:nvSpPr>
          <p:cNvPr id="3" name="Content Placeholder 2"/>
          <p:cNvSpPr>
            <a:spLocks noGrp="1"/>
          </p:cNvSpPr>
          <p:nvPr>
            <p:ph idx="1"/>
          </p:nvPr>
        </p:nvSpPr>
        <p:spPr>
          <a:xfrm>
            <a:off x="457201" y="644628"/>
            <a:ext cx="8610599" cy="3810001"/>
          </a:xfrm>
        </p:spPr>
        <p:txBody>
          <a:bodyPr/>
          <a:lstStyle/>
          <a:p>
            <a:pPr>
              <a:spcBef>
                <a:spcPts val="0"/>
              </a:spcBef>
            </a:pPr>
            <a:r>
              <a:rPr lang="en-CA" sz="1900" b="0" dirty="0"/>
              <a:t>The Ontario Not-for-Profit Corporations Act, 2010 (“ONCA”) was proclaimed into force on October 19, 2021</a:t>
            </a:r>
          </a:p>
          <a:p>
            <a:pPr>
              <a:spcBef>
                <a:spcPts val="0"/>
              </a:spcBef>
            </a:pPr>
            <a:r>
              <a:rPr lang="en-CA" sz="1900" b="0" dirty="0"/>
              <a:t>ONCA now automatically applies to all non-share capital membership corporations under </a:t>
            </a:r>
            <a:r>
              <a:rPr lang="en-CA" sz="1900" dirty="0"/>
              <a:t>Part III </a:t>
            </a:r>
            <a:r>
              <a:rPr lang="en-CA" sz="1900" b="0" dirty="0"/>
              <a:t>of Ontario Corporations Act (“OCA”) </a:t>
            </a:r>
          </a:p>
          <a:p>
            <a:pPr marL="339329" indent="-339329">
              <a:spcBef>
                <a:spcPts val="0"/>
              </a:spcBef>
            </a:pPr>
            <a:endParaRPr lang="en-CA" sz="1900" b="0" dirty="0"/>
          </a:p>
          <a:p>
            <a:pPr marL="339329" indent="-339329">
              <a:spcBef>
                <a:spcPts val="0"/>
              </a:spcBef>
            </a:pPr>
            <a:endParaRPr lang="en-US" sz="1900" b="0" dirty="0"/>
          </a:p>
          <a:p>
            <a:pPr marL="339329" indent="-339329">
              <a:spcBef>
                <a:spcPts val="0"/>
              </a:spcBef>
            </a:pPr>
            <a:endParaRPr lang="en-US" sz="1900" b="0" dirty="0"/>
          </a:p>
          <a:p>
            <a:pPr marL="339329" indent="-339329">
              <a:spcBef>
                <a:spcPts val="0"/>
              </a:spcBef>
            </a:pPr>
            <a:endParaRPr lang="en-US" sz="1900" b="0" dirty="0"/>
          </a:p>
          <a:p>
            <a:pPr marL="339329" indent="-339329">
              <a:spcBef>
                <a:spcPts val="0"/>
              </a:spcBef>
            </a:pPr>
            <a:endParaRPr lang="en-US" sz="1900" b="0" dirty="0"/>
          </a:p>
          <a:p>
            <a:pPr marL="339329" indent="-339329">
              <a:spcBef>
                <a:spcPts val="0"/>
              </a:spcBef>
            </a:pPr>
            <a:endParaRPr lang="en-US" sz="1900" b="0" dirty="0"/>
          </a:p>
          <a:p>
            <a:pPr marL="339329" indent="-339329">
              <a:spcBef>
                <a:spcPts val="0"/>
              </a:spcBef>
            </a:pPr>
            <a:endParaRPr lang="en-US" sz="1900" b="0" dirty="0"/>
          </a:p>
          <a:p>
            <a:pPr marL="339329" indent="-339329">
              <a:spcBef>
                <a:spcPts val="0"/>
              </a:spcBef>
            </a:pPr>
            <a:endParaRPr lang="en-US" sz="1900" b="0" dirty="0"/>
          </a:p>
          <a:p>
            <a:pPr>
              <a:spcBef>
                <a:spcPts val="0"/>
              </a:spcBef>
            </a:pPr>
            <a:r>
              <a:rPr lang="en-CA" sz="1900" b="0" dirty="0"/>
              <a:t>The ONCA does not apply to corporations established under the Canada Not-for-Profit Corporations Act</a:t>
            </a:r>
            <a:r>
              <a:rPr lang="en-CA" sz="1900" b="0" i="1" dirty="0"/>
              <a:t> </a:t>
            </a:r>
            <a:r>
              <a:rPr lang="en-CA" sz="1900" b="0" dirty="0"/>
              <a:t>(“CNCA”)</a:t>
            </a:r>
            <a:endParaRPr lang="en-US" sz="1900" b="0" i="1" dirty="0"/>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2</a:t>
            </a:fld>
            <a:endParaRPr lang="en-US" altLang="en-US" dirty="0"/>
          </a:p>
        </p:txBody>
      </p:sp>
      <p:graphicFrame>
        <p:nvGraphicFramePr>
          <p:cNvPr id="8" name="Diagram 7">
            <a:extLst>
              <a:ext uri="{FF2B5EF4-FFF2-40B4-BE49-F238E27FC236}">
                <a16:creationId xmlns:a16="http://schemas.microsoft.com/office/drawing/2014/main" id="{E589FEF9-88AD-47D2-9B56-F68563F59F9E}"/>
              </a:ext>
            </a:extLst>
          </p:cNvPr>
          <p:cNvGraphicFramePr/>
          <p:nvPr>
            <p:extLst>
              <p:ext uri="{D42A27DB-BD31-4B8C-83A1-F6EECF244321}">
                <p14:modId xmlns:p14="http://schemas.microsoft.com/office/powerpoint/2010/main" val="3596491870"/>
              </p:ext>
            </p:extLst>
          </p:nvPr>
        </p:nvGraphicFramePr>
        <p:xfrm>
          <a:off x="838198" y="1885950"/>
          <a:ext cx="8001002"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1188579"/>
      </p:ext>
    </p:extLst>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71948" y="514350"/>
            <a:ext cx="8672052" cy="4419600"/>
          </a:xfrm>
        </p:spPr>
        <p:txBody>
          <a:bodyPr/>
          <a:lstStyle/>
          <a:p>
            <a:pPr marL="361950" indent="-361950">
              <a:buNone/>
            </a:pPr>
            <a:r>
              <a:rPr lang="en-US" sz="1800" b="1" dirty="0">
                <a:solidFill>
                  <a:srgbClr val="5F58BC"/>
                </a:solidFill>
              </a:rPr>
              <a:t>5. 	Regular Board Meetings</a:t>
            </a:r>
          </a:p>
          <a:p>
            <a:r>
              <a:rPr lang="en-US" sz="1800" dirty="0"/>
              <a:t>Subject to articles or by-laws, and other than first meeting, directors can meet at any place and on any notice that the by-laws provide </a:t>
            </a:r>
          </a:p>
          <a:p>
            <a:r>
              <a:rPr lang="en-US" sz="1800" dirty="0"/>
              <a:t>Any director can waive a meeting’s notice, with attendance at the meeting being waiver </a:t>
            </a:r>
            <a:r>
              <a:rPr lang="en-US" sz="1800" i="1" dirty="0"/>
              <a:t>unless</a:t>
            </a:r>
            <a:r>
              <a:rPr lang="en-US" sz="1800" dirty="0"/>
              <a:t> they are there to object that meeting not lawfully called</a:t>
            </a:r>
          </a:p>
          <a:p>
            <a:r>
              <a:rPr lang="en-US" sz="1800" dirty="0"/>
              <a:t>Notice does not need to state business to be transacted with exceptions </a:t>
            </a:r>
          </a:p>
          <a:p>
            <a:r>
              <a:rPr lang="en-US" sz="1800" dirty="0"/>
              <a:t>Directors entitled to attend – members have no right to attend </a:t>
            </a:r>
          </a:p>
          <a:p>
            <a:r>
              <a:rPr lang="en-US" sz="1800" dirty="0"/>
              <a:t>No proxies or delegates allowed at directors’ meetings</a:t>
            </a:r>
          </a:p>
          <a:p>
            <a:r>
              <a:rPr lang="en-US" sz="1800" dirty="0"/>
              <a:t>If any director not present at a meeting, then they are deemed to consent to any resolution/action passed, unless they dissent within 7 days of becoming aware of the said resolution/action</a:t>
            </a:r>
          </a:p>
          <a:p>
            <a:pPr marL="0" indent="0">
              <a:buNone/>
            </a:pPr>
            <a:endParaRPr lang="en-CA" dirty="0"/>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20</a:t>
            </a:fld>
            <a:endParaRPr lang="en-US" altLang="en-US" dirty="0"/>
          </a:p>
        </p:txBody>
      </p:sp>
    </p:spTree>
    <p:extLst>
      <p:ext uri="{BB962C8B-B14F-4D97-AF65-F5344CB8AC3E}">
        <p14:creationId xmlns:p14="http://schemas.microsoft.com/office/powerpoint/2010/main" val="1010195236"/>
      </p:ext>
    </p:extLst>
  </p:cSld>
  <p:clrMapOvr>
    <a:masterClrMapping/>
  </p:clrMapOvr>
  <p:transition spd="slow">
    <p:strips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64574" y="742950"/>
            <a:ext cx="8527026" cy="3810000"/>
          </a:xfrm>
        </p:spPr>
        <p:txBody>
          <a:bodyPr/>
          <a:lstStyle/>
          <a:p>
            <a:r>
              <a:rPr lang="en-US" sz="1800" dirty="0"/>
              <a:t>Written resolutions in lieu of Board meetings are valid if signed by all directors entitled to vote on the matter – keep them in minute book</a:t>
            </a:r>
          </a:p>
          <a:p>
            <a:r>
              <a:rPr lang="en-US" sz="1800" dirty="0"/>
              <a:t>Quorum is majority of the directors (or the minimum number required by the articles) unless changed in articles or by-law</a:t>
            </a:r>
          </a:p>
          <a:p>
            <a:r>
              <a:rPr lang="en-US" sz="1800" dirty="0"/>
              <a:t>Where there is no quorum because a director has a conflict of interest, remaining directors deemed to be a quorum to vote on the resolution</a:t>
            </a:r>
          </a:p>
          <a:p>
            <a:r>
              <a:rPr lang="en-US" sz="1800" dirty="0"/>
              <a:t>Must maintain quorum throughout Board meetings</a:t>
            </a:r>
          </a:p>
          <a:p>
            <a:r>
              <a:rPr lang="en-US" sz="1800" dirty="0"/>
              <a:t>If all directors consent, then they can participate in meetings by telephone or electronic means if all participants can communicate adequately – default rule but can be overridden in the by-laws if desired</a:t>
            </a:r>
          </a:p>
          <a:p>
            <a:r>
              <a:rPr lang="en-US" sz="1800" dirty="0"/>
              <a:t>However, given pandemic, any prohibition on this issue is temporarily suspended until September 30, 2022 by ONCA Regulation 693/21</a:t>
            </a:r>
          </a:p>
          <a:p>
            <a:endParaRPr lang="en-US" sz="1800" dirty="0"/>
          </a:p>
          <a:p>
            <a:pPr marL="0" indent="0">
              <a:buNone/>
            </a:pPr>
            <a:endParaRPr lang="en-CA" dirty="0"/>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21</a:t>
            </a:fld>
            <a:endParaRPr lang="en-US" altLang="en-US" dirty="0"/>
          </a:p>
        </p:txBody>
      </p:sp>
    </p:spTree>
    <p:extLst>
      <p:ext uri="{BB962C8B-B14F-4D97-AF65-F5344CB8AC3E}">
        <p14:creationId xmlns:p14="http://schemas.microsoft.com/office/powerpoint/2010/main" val="988571063"/>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57199" y="742950"/>
            <a:ext cx="8610601" cy="3733800"/>
          </a:xfrm>
        </p:spPr>
        <p:txBody>
          <a:bodyPr/>
          <a:lstStyle/>
          <a:p>
            <a:pPr marL="449263" indent="-449263">
              <a:buNone/>
            </a:pPr>
            <a:r>
              <a:rPr lang="en-US" sz="1800" b="1" dirty="0">
                <a:solidFill>
                  <a:srgbClr val="5F58BC"/>
                </a:solidFill>
              </a:rPr>
              <a:t>6. 	Power to Enact, Repeal and Amend By-laws</a:t>
            </a:r>
          </a:p>
          <a:p>
            <a:pPr marL="449263" indent="-449263"/>
            <a:r>
              <a:rPr lang="en-US" sz="1800" dirty="0"/>
              <a:t>Subject to articles and by-laws, directors can make, amend or repeal by-laws, with exception of:</a:t>
            </a:r>
          </a:p>
          <a:p>
            <a:pPr marL="900113" lvl="1" indent="-450850"/>
            <a:r>
              <a:rPr lang="en-US" sz="1800" dirty="0"/>
              <a:t>Adding, changing or removing provisions re transfer of membership;</a:t>
            </a:r>
          </a:p>
          <a:p>
            <a:pPr marL="900113" lvl="1" indent="-450850"/>
            <a:r>
              <a:rPr lang="en-US" sz="1800" dirty="0"/>
              <a:t>Changing manner of giving notice to members entitled to vote at meetings and/or</a:t>
            </a:r>
          </a:p>
          <a:p>
            <a:pPr marL="900113" lvl="1" indent="-450850"/>
            <a:r>
              <a:rPr lang="en-US" sz="1800" dirty="0"/>
              <a:t>Changing method of absentee voting at members’ meetings</a:t>
            </a:r>
          </a:p>
          <a:p>
            <a:pPr marL="449263" indent="-449263"/>
            <a:r>
              <a:rPr lang="en-US" sz="1800" dirty="0"/>
              <a:t>Except for these matters, the directors’ enactment, amendment or repeal of by-laws is effective immediately subject to being it is confirmed, amended or rejected by the members at next meeting</a:t>
            </a:r>
          </a:p>
          <a:p>
            <a:pPr marL="449263" indent="-449263"/>
            <a:r>
              <a:rPr lang="en-US" sz="1800" dirty="0"/>
              <a:t>Many corporations, though, include provisions in the articles to require </a:t>
            </a:r>
            <a:r>
              <a:rPr lang="en-US" sz="1800" spc="-40" dirty="0"/>
              <a:t>members’ approval of all by-law amendments by special resolution (2/3rds vote)</a:t>
            </a:r>
          </a:p>
          <a:p>
            <a:pPr marL="348853" lvl="1" indent="0">
              <a:buNone/>
            </a:pPr>
            <a:endParaRPr lang="en-CA" sz="1800" dirty="0"/>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22</a:t>
            </a:fld>
            <a:endParaRPr lang="en-US" altLang="en-US" dirty="0"/>
          </a:p>
        </p:txBody>
      </p:sp>
    </p:spTree>
    <p:extLst>
      <p:ext uri="{BB962C8B-B14F-4D97-AF65-F5344CB8AC3E}">
        <p14:creationId xmlns:p14="http://schemas.microsoft.com/office/powerpoint/2010/main" val="2296365227"/>
      </p:ext>
    </p:extLst>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57200" y="762000"/>
            <a:ext cx="7848600" cy="438150"/>
          </a:xfrm>
        </p:spPr>
        <p:txBody>
          <a:bodyPr/>
          <a:lstStyle/>
          <a:p>
            <a:pPr marL="449263" indent="-449263">
              <a:buNone/>
            </a:pPr>
            <a:r>
              <a:rPr lang="en-US" sz="1800" b="1" dirty="0">
                <a:solidFill>
                  <a:srgbClr val="5F58BC"/>
                </a:solidFill>
              </a:rPr>
              <a:t>7. 	Disclosure: Conflict of Interest by Directors (and Officers)</a:t>
            </a:r>
            <a:endParaRPr lang="en-CA" sz="1800" dirty="0">
              <a:solidFill>
                <a:srgbClr val="5F58BC"/>
              </a:solidFill>
            </a:endParaRPr>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23</a:t>
            </a:fld>
            <a:endParaRPr lang="en-US" altLang="en-US" dirty="0"/>
          </a:p>
        </p:txBody>
      </p:sp>
      <p:grpSp>
        <p:nvGrpSpPr>
          <p:cNvPr id="2" name="Group 1">
            <a:extLst>
              <a:ext uri="{FF2B5EF4-FFF2-40B4-BE49-F238E27FC236}">
                <a16:creationId xmlns:a16="http://schemas.microsoft.com/office/drawing/2014/main" id="{49615934-32D8-4B8D-AAA0-AD4D4DC8C3AA}"/>
              </a:ext>
            </a:extLst>
          </p:cNvPr>
          <p:cNvGrpSpPr/>
          <p:nvPr/>
        </p:nvGrpSpPr>
        <p:grpSpPr>
          <a:xfrm>
            <a:off x="946094" y="1149346"/>
            <a:ext cx="7969306" cy="3300247"/>
            <a:chOff x="642888" y="938136"/>
            <a:chExt cx="7816906" cy="3300247"/>
          </a:xfrm>
        </p:grpSpPr>
        <p:sp>
          <p:nvSpPr>
            <p:cNvPr id="6" name="Freeform: Shape 5">
              <a:extLst>
                <a:ext uri="{FF2B5EF4-FFF2-40B4-BE49-F238E27FC236}">
                  <a16:creationId xmlns:a16="http://schemas.microsoft.com/office/drawing/2014/main" id="{711092E3-2D1A-40A7-AD90-E44386DC13D7}"/>
                </a:ext>
              </a:extLst>
            </p:cNvPr>
            <p:cNvSpPr/>
            <p:nvPr/>
          </p:nvSpPr>
          <p:spPr>
            <a:xfrm>
              <a:off x="642888" y="938136"/>
              <a:ext cx="7816906" cy="1189424"/>
            </a:xfrm>
            <a:custGeom>
              <a:avLst/>
              <a:gdLst>
                <a:gd name="connsiteX0" fmla="*/ 0 w 7816906"/>
                <a:gd name="connsiteY0" fmla="*/ 198241 h 1189424"/>
                <a:gd name="connsiteX1" fmla="*/ 198241 w 7816906"/>
                <a:gd name="connsiteY1" fmla="*/ 0 h 1189424"/>
                <a:gd name="connsiteX2" fmla="*/ 7618665 w 7816906"/>
                <a:gd name="connsiteY2" fmla="*/ 0 h 1189424"/>
                <a:gd name="connsiteX3" fmla="*/ 7816906 w 7816906"/>
                <a:gd name="connsiteY3" fmla="*/ 198241 h 1189424"/>
                <a:gd name="connsiteX4" fmla="*/ 7816906 w 7816906"/>
                <a:gd name="connsiteY4" fmla="*/ 991183 h 1189424"/>
                <a:gd name="connsiteX5" fmla="*/ 7618665 w 7816906"/>
                <a:gd name="connsiteY5" fmla="*/ 1189424 h 1189424"/>
                <a:gd name="connsiteX6" fmla="*/ 198241 w 7816906"/>
                <a:gd name="connsiteY6" fmla="*/ 1189424 h 1189424"/>
                <a:gd name="connsiteX7" fmla="*/ 0 w 7816906"/>
                <a:gd name="connsiteY7" fmla="*/ 991183 h 1189424"/>
                <a:gd name="connsiteX8" fmla="*/ 0 w 7816906"/>
                <a:gd name="connsiteY8" fmla="*/ 198241 h 1189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16906" h="1189424">
                  <a:moveTo>
                    <a:pt x="0" y="198241"/>
                  </a:moveTo>
                  <a:cubicBezTo>
                    <a:pt x="0" y="88756"/>
                    <a:pt x="88756" y="0"/>
                    <a:pt x="198241" y="0"/>
                  </a:cubicBezTo>
                  <a:lnTo>
                    <a:pt x="7618665" y="0"/>
                  </a:lnTo>
                  <a:cubicBezTo>
                    <a:pt x="7728150" y="0"/>
                    <a:pt x="7816906" y="88756"/>
                    <a:pt x="7816906" y="198241"/>
                  </a:cubicBezTo>
                  <a:lnTo>
                    <a:pt x="7816906" y="991183"/>
                  </a:lnTo>
                  <a:cubicBezTo>
                    <a:pt x="7816906" y="1100668"/>
                    <a:pt x="7728150" y="1189424"/>
                    <a:pt x="7618665" y="1189424"/>
                  </a:cubicBezTo>
                  <a:lnTo>
                    <a:pt x="198241" y="1189424"/>
                  </a:lnTo>
                  <a:cubicBezTo>
                    <a:pt x="88756" y="1189424"/>
                    <a:pt x="0" y="1100668"/>
                    <a:pt x="0" y="991183"/>
                  </a:cubicBezTo>
                  <a:lnTo>
                    <a:pt x="0" y="198241"/>
                  </a:lnTo>
                  <a:close/>
                </a:path>
              </a:pathLst>
            </a:custGeom>
            <a:noFill/>
            <a:ln>
              <a:solidFill>
                <a:srgbClr val="0073E5"/>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26643" tIns="126643" rIns="126643" bIns="126643" numCol="1" spcCol="1270" anchor="ctr" anchorCtr="0">
              <a:noAutofit/>
            </a:bodyPr>
            <a:lstStyle/>
            <a:p>
              <a:pPr marL="0" lvl="0" indent="0" algn="l" defTabSz="800100">
                <a:lnSpc>
                  <a:spcPct val="90000"/>
                </a:lnSpc>
                <a:spcBef>
                  <a:spcPct val="0"/>
                </a:spcBef>
                <a:spcAft>
                  <a:spcPct val="35000"/>
                </a:spcAft>
                <a:buNone/>
              </a:pPr>
              <a:r>
                <a:rPr lang="en-US" sz="1800" b="0" kern="1200" dirty="0">
                  <a:solidFill>
                    <a:schemeClr val="tx1"/>
                  </a:solidFill>
                  <a:latin typeface="Arial" panose="020B0604020202020204" pitchFamily="34" charset="0"/>
                  <a:cs typeface="Arial" panose="020B0604020202020204" pitchFamily="34" charset="0"/>
                </a:rPr>
                <a:t>For not-for-profit/non-charities, directors (and officers) are required to disclose nature and extent of any interest that they have in an existing or proposed “material contract or transaction” </a:t>
              </a:r>
              <a:endParaRPr lang="en-CA" sz="1800" kern="1200" dirty="0">
                <a:solidFill>
                  <a:schemeClr val="tx1"/>
                </a:solidFill>
                <a:latin typeface="Arial" panose="020B0604020202020204" pitchFamily="34" charset="0"/>
                <a:cs typeface="Arial" panose="020B0604020202020204" pitchFamily="34" charset="0"/>
              </a:endParaRPr>
            </a:p>
          </p:txBody>
        </p:sp>
        <p:sp>
          <p:nvSpPr>
            <p:cNvPr id="7" name="Freeform: Shape 6">
              <a:extLst>
                <a:ext uri="{FF2B5EF4-FFF2-40B4-BE49-F238E27FC236}">
                  <a16:creationId xmlns:a16="http://schemas.microsoft.com/office/drawing/2014/main" id="{1BF96799-0EE9-4195-A5E6-C81D2FA8A222}"/>
                </a:ext>
              </a:extLst>
            </p:cNvPr>
            <p:cNvSpPr/>
            <p:nvPr/>
          </p:nvSpPr>
          <p:spPr>
            <a:xfrm>
              <a:off x="642888" y="2173057"/>
              <a:ext cx="7816906" cy="1362000"/>
            </a:xfrm>
            <a:custGeom>
              <a:avLst/>
              <a:gdLst>
                <a:gd name="connsiteX0" fmla="*/ 0 w 7816906"/>
                <a:gd name="connsiteY0" fmla="*/ 245485 h 1472880"/>
                <a:gd name="connsiteX1" fmla="*/ 245485 w 7816906"/>
                <a:gd name="connsiteY1" fmla="*/ 0 h 1472880"/>
                <a:gd name="connsiteX2" fmla="*/ 7571421 w 7816906"/>
                <a:gd name="connsiteY2" fmla="*/ 0 h 1472880"/>
                <a:gd name="connsiteX3" fmla="*/ 7816906 w 7816906"/>
                <a:gd name="connsiteY3" fmla="*/ 245485 h 1472880"/>
                <a:gd name="connsiteX4" fmla="*/ 7816906 w 7816906"/>
                <a:gd name="connsiteY4" fmla="*/ 1227395 h 1472880"/>
                <a:gd name="connsiteX5" fmla="*/ 7571421 w 7816906"/>
                <a:gd name="connsiteY5" fmla="*/ 1472880 h 1472880"/>
                <a:gd name="connsiteX6" fmla="*/ 245485 w 7816906"/>
                <a:gd name="connsiteY6" fmla="*/ 1472880 h 1472880"/>
                <a:gd name="connsiteX7" fmla="*/ 0 w 7816906"/>
                <a:gd name="connsiteY7" fmla="*/ 1227395 h 1472880"/>
                <a:gd name="connsiteX8" fmla="*/ 0 w 7816906"/>
                <a:gd name="connsiteY8" fmla="*/ 245485 h 147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16906" h="1472880">
                  <a:moveTo>
                    <a:pt x="0" y="245485"/>
                  </a:moveTo>
                  <a:cubicBezTo>
                    <a:pt x="0" y="109907"/>
                    <a:pt x="109907" y="0"/>
                    <a:pt x="245485" y="0"/>
                  </a:cubicBezTo>
                  <a:lnTo>
                    <a:pt x="7571421" y="0"/>
                  </a:lnTo>
                  <a:cubicBezTo>
                    <a:pt x="7706999" y="0"/>
                    <a:pt x="7816906" y="109907"/>
                    <a:pt x="7816906" y="245485"/>
                  </a:cubicBezTo>
                  <a:lnTo>
                    <a:pt x="7816906" y="1227395"/>
                  </a:lnTo>
                  <a:cubicBezTo>
                    <a:pt x="7816906" y="1362973"/>
                    <a:pt x="7706999" y="1472880"/>
                    <a:pt x="7571421" y="1472880"/>
                  </a:cubicBezTo>
                  <a:lnTo>
                    <a:pt x="245485" y="1472880"/>
                  </a:lnTo>
                  <a:cubicBezTo>
                    <a:pt x="109907" y="1472880"/>
                    <a:pt x="0" y="1362973"/>
                    <a:pt x="0" y="1227395"/>
                  </a:cubicBezTo>
                  <a:lnTo>
                    <a:pt x="0" y="245485"/>
                  </a:lnTo>
                  <a:close/>
                </a:path>
              </a:pathLst>
            </a:custGeom>
            <a:noFill/>
            <a:ln>
              <a:solidFill>
                <a:srgbClr val="85C2FF"/>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40480" tIns="140480" rIns="140480" bIns="140480" numCol="1" spcCol="1270" anchor="ctr" anchorCtr="0">
              <a:noAutofit/>
            </a:bodyPr>
            <a:lstStyle/>
            <a:p>
              <a:pPr marL="0" lvl="0" indent="0" algn="l" defTabSz="800100">
                <a:lnSpc>
                  <a:spcPct val="90000"/>
                </a:lnSpc>
                <a:spcBef>
                  <a:spcPct val="0"/>
                </a:spcBef>
                <a:spcAft>
                  <a:spcPct val="35000"/>
                </a:spcAft>
                <a:buNone/>
              </a:pPr>
              <a:r>
                <a:rPr lang="en-US" sz="1800" b="0" kern="1200" dirty="0">
                  <a:solidFill>
                    <a:schemeClr val="tx1"/>
                  </a:solidFill>
                  <a:latin typeface="Arial" panose="020B0604020202020204" pitchFamily="34" charset="0"/>
                  <a:cs typeface="Arial" panose="020B0604020202020204" pitchFamily="34" charset="0"/>
                </a:rPr>
                <a:t>Director cannot attend the applicable portion of any Board meeting at which the contract or transaction is discussed or vote on the matter, with these actions recorded in the minutes, but does not need to resign if contract or transaction is approved</a:t>
              </a:r>
              <a:endParaRPr lang="en-CA" sz="1800" kern="1200" dirty="0">
                <a:solidFill>
                  <a:schemeClr val="tx1"/>
                </a:solidFill>
                <a:latin typeface="Arial" panose="020B0604020202020204" pitchFamily="34" charset="0"/>
                <a:cs typeface="Arial" panose="020B0604020202020204" pitchFamily="34" charset="0"/>
              </a:endParaRPr>
            </a:p>
          </p:txBody>
        </p:sp>
        <p:sp>
          <p:nvSpPr>
            <p:cNvPr id="8" name="Freeform: Shape 7">
              <a:extLst>
                <a:ext uri="{FF2B5EF4-FFF2-40B4-BE49-F238E27FC236}">
                  <a16:creationId xmlns:a16="http://schemas.microsoft.com/office/drawing/2014/main" id="{4D1BDBC6-CC99-484E-9487-B66E773205F0}"/>
                </a:ext>
              </a:extLst>
            </p:cNvPr>
            <p:cNvSpPr/>
            <p:nvPr/>
          </p:nvSpPr>
          <p:spPr>
            <a:xfrm>
              <a:off x="642888" y="3571319"/>
              <a:ext cx="7816906" cy="667064"/>
            </a:xfrm>
            <a:custGeom>
              <a:avLst/>
              <a:gdLst>
                <a:gd name="connsiteX0" fmla="*/ 0 w 7816906"/>
                <a:gd name="connsiteY0" fmla="*/ 111180 h 667064"/>
                <a:gd name="connsiteX1" fmla="*/ 111180 w 7816906"/>
                <a:gd name="connsiteY1" fmla="*/ 0 h 667064"/>
                <a:gd name="connsiteX2" fmla="*/ 7705726 w 7816906"/>
                <a:gd name="connsiteY2" fmla="*/ 0 h 667064"/>
                <a:gd name="connsiteX3" fmla="*/ 7816906 w 7816906"/>
                <a:gd name="connsiteY3" fmla="*/ 111180 h 667064"/>
                <a:gd name="connsiteX4" fmla="*/ 7816906 w 7816906"/>
                <a:gd name="connsiteY4" fmla="*/ 555884 h 667064"/>
                <a:gd name="connsiteX5" fmla="*/ 7705726 w 7816906"/>
                <a:gd name="connsiteY5" fmla="*/ 667064 h 667064"/>
                <a:gd name="connsiteX6" fmla="*/ 111180 w 7816906"/>
                <a:gd name="connsiteY6" fmla="*/ 667064 h 667064"/>
                <a:gd name="connsiteX7" fmla="*/ 0 w 7816906"/>
                <a:gd name="connsiteY7" fmla="*/ 555884 h 667064"/>
                <a:gd name="connsiteX8" fmla="*/ 0 w 7816906"/>
                <a:gd name="connsiteY8" fmla="*/ 111180 h 667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16906" h="667064">
                  <a:moveTo>
                    <a:pt x="0" y="111180"/>
                  </a:moveTo>
                  <a:cubicBezTo>
                    <a:pt x="0" y="49777"/>
                    <a:pt x="49777" y="0"/>
                    <a:pt x="111180" y="0"/>
                  </a:cubicBezTo>
                  <a:lnTo>
                    <a:pt x="7705726" y="0"/>
                  </a:lnTo>
                  <a:cubicBezTo>
                    <a:pt x="7767129" y="0"/>
                    <a:pt x="7816906" y="49777"/>
                    <a:pt x="7816906" y="111180"/>
                  </a:cubicBezTo>
                  <a:lnTo>
                    <a:pt x="7816906" y="555884"/>
                  </a:lnTo>
                  <a:cubicBezTo>
                    <a:pt x="7816906" y="617287"/>
                    <a:pt x="7767129" y="667064"/>
                    <a:pt x="7705726" y="667064"/>
                  </a:cubicBezTo>
                  <a:lnTo>
                    <a:pt x="111180" y="667064"/>
                  </a:lnTo>
                  <a:cubicBezTo>
                    <a:pt x="49777" y="667064"/>
                    <a:pt x="0" y="617287"/>
                    <a:pt x="0" y="555884"/>
                  </a:cubicBezTo>
                  <a:lnTo>
                    <a:pt x="0" y="111180"/>
                  </a:lnTo>
                  <a:close/>
                </a:path>
              </a:pathLst>
            </a:custGeom>
            <a:noFill/>
            <a:ln>
              <a:solidFill>
                <a:schemeClr val="accent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143" tIns="101143" rIns="101143" bIns="101143" numCol="1" spcCol="1270" anchor="ctr" anchorCtr="0">
              <a:noAutofit/>
            </a:bodyPr>
            <a:lstStyle/>
            <a:p>
              <a:pPr marL="0" lvl="0" indent="0" algn="l" defTabSz="800100">
                <a:lnSpc>
                  <a:spcPct val="90000"/>
                </a:lnSpc>
                <a:spcBef>
                  <a:spcPct val="0"/>
                </a:spcBef>
                <a:spcAft>
                  <a:spcPct val="35000"/>
                </a:spcAft>
                <a:buNone/>
              </a:pPr>
              <a:r>
                <a:rPr lang="en-US" sz="1800" b="0" kern="1200" dirty="0">
                  <a:solidFill>
                    <a:schemeClr val="tx1"/>
                  </a:solidFill>
                  <a:latin typeface="Arial" panose="020B0604020202020204" pitchFamily="34" charset="0"/>
                  <a:cs typeface="Arial" panose="020B0604020202020204" pitchFamily="34" charset="0"/>
                </a:rPr>
                <a:t>Same disclosure of interest rules apply for charitable corporations under the ONCA</a:t>
              </a:r>
              <a:endParaRPr lang="en-CA" sz="1800" kern="1200" dirty="0">
                <a:solidFill>
                  <a:schemeClr val="tx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93637111"/>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57200" y="683058"/>
            <a:ext cx="8458200" cy="1143000"/>
          </a:xfrm>
        </p:spPr>
        <p:txBody>
          <a:bodyPr/>
          <a:lstStyle/>
          <a:p>
            <a:pPr marL="449263" indent="-449263"/>
            <a:r>
              <a:rPr lang="en-US" sz="1800" dirty="0"/>
              <a:t>However, if directors of charitable corporation decide to proceed with material contract or transaction in which a director has an interest, then that director shall be immediately required to resign from the board or be removed by passing of a board resolution to the effect </a:t>
            </a:r>
          </a:p>
          <a:p>
            <a:pPr marL="348853" lvl="1" indent="0">
              <a:buNone/>
            </a:pPr>
            <a:endParaRPr lang="en-US" dirty="0"/>
          </a:p>
          <a:p>
            <a:endParaRPr lang="en-US" dirty="0"/>
          </a:p>
          <a:p>
            <a:endParaRPr lang="en-CA" dirty="0"/>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24</a:t>
            </a:fld>
            <a:endParaRPr lang="en-US" altLang="en-US" dirty="0"/>
          </a:p>
        </p:txBody>
      </p:sp>
      <p:graphicFrame>
        <p:nvGraphicFramePr>
          <p:cNvPr id="10" name="Diagram 9">
            <a:extLst>
              <a:ext uri="{FF2B5EF4-FFF2-40B4-BE49-F238E27FC236}">
                <a16:creationId xmlns:a16="http://schemas.microsoft.com/office/drawing/2014/main" id="{75C23A4A-B228-4BC4-834A-4797F60ECEF5}"/>
              </a:ext>
            </a:extLst>
          </p:cNvPr>
          <p:cNvGraphicFramePr/>
          <p:nvPr>
            <p:extLst>
              <p:ext uri="{D42A27DB-BD31-4B8C-83A1-F6EECF244321}">
                <p14:modId xmlns:p14="http://schemas.microsoft.com/office/powerpoint/2010/main" val="3790890988"/>
              </p:ext>
            </p:extLst>
          </p:nvPr>
        </p:nvGraphicFramePr>
        <p:xfrm>
          <a:off x="990600" y="1878364"/>
          <a:ext cx="7848600" cy="25820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1075816"/>
      </p:ext>
    </p:extLst>
  </p:cSld>
  <p:clrMapOvr>
    <a:masterClrMapping/>
  </p:clrMapOvr>
  <p:transition spd="slow">
    <p:wipe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CC6BF-CA3D-4EA8-AF18-ED39AF6FF240}"/>
              </a:ext>
            </a:extLst>
          </p:cNvPr>
          <p:cNvSpPr>
            <a:spLocks noGrp="1"/>
          </p:cNvSpPr>
          <p:nvPr>
            <p:ph idx="1"/>
          </p:nvPr>
        </p:nvSpPr>
        <p:spPr>
          <a:xfrm>
            <a:off x="464756" y="838200"/>
            <a:ext cx="8298243" cy="3867150"/>
          </a:xfrm>
        </p:spPr>
        <p:txBody>
          <a:bodyPr/>
          <a:lstStyle/>
          <a:p>
            <a:pPr marL="446088" indent="-446088">
              <a:buNone/>
            </a:pPr>
            <a:r>
              <a:rPr lang="en-US" sz="1800" b="1" dirty="0">
                <a:solidFill>
                  <a:srgbClr val="5F58BC"/>
                </a:solidFill>
              </a:rPr>
              <a:t>8. 	Remuneration of Directors (and Officers)</a:t>
            </a:r>
          </a:p>
          <a:p>
            <a:pPr marL="446088" indent="-446088"/>
            <a:r>
              <a:rPr lang="en-US" sz="1800" dirty="0"/>
              <a:t>Under the ONCA, subject to the articles and by-laws, remuneration is possible for directors, officers and employees of the corporation for acting in these capacities, with the directors to fix the remuneration</a:t>
            </a:r>
          </a:p>
          <a:p>
            <a:pPr marL="446088" indent="-446088"/>
            <a:r>
              <a:rPr lang="en-US" sz="1800" dirty="0"/>
              <a:t>Subject to the by-laws, directors, officers and members may receive reasonable remuneration and expense for any services that they perform for the corporation in any other capacity</a:t>
            </a:r>
          </a:p>
          <a:p>
            <a:pPr marL="446088" indent="-446088"/>
            <a:r>
              <a:rPr lang="en-US" sz="1800" dirty="0"/>
              <a:t>However, ONCA corporations which are registered charities must include a provision in the articles prohibiting remuneration for directors, subject to exceptions under the CAA</a:t>
            </a:r>
          </a:p>
          <a:p>
            <a:pPr marL="446088" indent="-446088"/>
            <a:r>
              <a:rPr lang="en-US" sz="1800" dirty="0"/>
              <a:t>Reimbursement of directors’ reasonable expenses incurred on the charity’s behalf is possible </a:t>
            </a:r>
          </a:p>
          <a:p>
            <a:pPr marL="0" indent="0">
              <a:buNone/>
            </a:pPr>
            <a:endParaRPr lang="en-CA" sz="1800" dirty="0"/>
          </a:p>
        </p:txBody>
      </p:sp>
      <p:sp>
        <p:nvSpPr>
          <p:cNvPr id="4" name="Slide Number Placeholder 3">
            <a:extLst>
              <a:ext uri="{FF2B5EF4-FFF2-40B4-BE49-F238E27FC236}">
                <a16:creationId xmlns:a16="http://schemas.microsoft.com/office/drawing/2014/main" id="{7D61AB4B-41F5-4FC0-A783-77A1D3C2E540}"/>
              </a:ext>
            </a:extLst>
          </p:cNvPr>
          <p:cNvSpPr>
            <a:spLocks noGrp="1"/>
          </p:cNvSpPr>
          <p:nvPr>
            <p:ph type="sldNum" sz="quarter" idx="10"/>
          </p:nvPr>
        </p:nvSpPr>
        <p:spPr/>
        <p:txBody>
          <a:bodyPr/>
          <a:lstStyle/>
          <a:p>
            <a:pPr>
              <a:defRPr/>
            </a:pPr>
            <a:fld id="{151B5B66-2C9D-4C42-B77D-A26E8866EF17}" type="slidenum">
              <a:rPr lang="en-US" altLang="en-US" smtClean="0"/>
              <a:pPr>
                <a:defRPr/>
              </a:pPr>
              <a:t>25</a:t>
            </a:fld>
            <a:endParaRPr lang="en-US" altLang="en-US" dirty="0"/>
          </a:p>
        </p:txBody>
      </p:sp>
    </p:spTree>
    <p:extLst>
      <p:ext uri="{BB962C8B-B14F-4D97-AF65-F5344CB8AC3E}">
        <p14:creationId xmlns:p14="http://schemas.microsoft.com/office/powerpoint/2010/main" val="2613439311"/>
      </p:ext>
    </p:extLst>
  </p:cSld>
  <p:clrMapOvr>
    <a:masterClrMapping/>
  </p:clrMapOvr>
  <p:transition spd="slow">
    <p:strips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6EF2A-F93E-4328-93F3-8909AC9DD3AD}"/>
              </a:ext>
            </a:extLst>
          </p:cNvPr>
          <p:cNvSpPr>
            <a:spLocks noGrp="1"/>
          </p:cNvSpPr>
          <p:nvPr>
            <p:ph type="title"/>
          </p:nvPr>
        </p:nvSpPr>
        <p:spPr>
          <a:xfrm>
            <a:off x="487875" y="337654"/>
            <a:ext cx="7620000" cy="590366"/>
          </a:xfrm>
        </p:spPr>
        <p:txBody>
          <a:bodyPr/>
          <a:lstStyle/>
          <a:p>
            <a:pPr marL="446088" indent="-446088"/>
            <a:r>
              <a:rPr lang="en-US" sz="1800" dirty="0"/>
              <a:t>H. 	MEMBERSHIP ISSUES AND MEETINGS </a:t>
            </a:r>
            <a:endParaRPr lang="en-CA" sz="1800" dirty="0"/>
          </a:p>
        </p:txBody>
      </p:sp>
      <p:sp>
        <p:nvSpPr>
          <p:cNvPr id="3" name="Content Placeholder 2">
            <a:extLst>
              <a:ext uri="{FF2B5EF4-FFF2-40B4-BE49-F238E27FC236}">
                <a16:creationId xmlns:a16="http://schemas.microsoft.com/office/drawing/2014/main" id="{A5E57CAD-BC57-4463-AD04-3BF9BAA1E985}"/>
              </a:ext>
            </a:extLst>
          </p:cNvPr>
          <p:cNvSpPr>
            <a:spLocks noGrp="1"/>
          </p:cNvSpPr>
          <p:nvPr>
            <p:ph idx="1"/>
          </p:nvPr>
        </p:nvSpPr>
        <p:spPr>
          <a:xfrm>
            <a:off x="472314" y="920544"/>
            <a:ext cx="8519286" cy="3676650"/>
          </a:xfrm>
        </p:spPr>
        <p:txBody>
          <a:bodyPr/>
          <a:lstStyle/>
          <a:p>
            <a:pPr lvl="1">
              <a:spcBef>
                <a:spcPts val="300"/>
              </a:spcBef>
            </a:pPr>
            <a:endParaRPr lang="en-US" sz="1800" b="1" dirty="0"/>
          </a:p>
          <a:p>
            <a:pPr marL="898525" lvl="1" indent="-452438">
              <a:spcBef>
                <a:spcPts val="300"/>
              </a:spcBef>
            </a:pPr>
            <a:r>
              <a:rPr lang="en-US" sz="1800" dirty="0"/>
              <a:t>ONCA not-for-profit corporations required to be membership-based</a:t>
            </a:r>
          </a:p>
          <a:p>
            <a:pPr marL="898525" lvl="1" indent="-452438">
              <a:spcBef>
                <a:spcPts val="300"/>
              </a:spcBef>
            </a:pPr>
            <a:r>
              <a:rPr lang="en-US" sz="1800" dirty="0"/>
              <a:t>ONCA provides enhanced rights of members</a:t>
            </a:r>
          </a:p>
          <a:p>
            <a:pPr marL="898525" lvl="1" indent="-452438">
              <a:spcBef>
                <a:spcPts val="300"/>
              </a:spcBef>
            </a:pPr>
            <a:r>
              <a:rPr lang="en-US" sz="1800" dirty="0"/>
              <a:t>Members can be divided into one or more classes with different rights and obligations attached to each class</a:t>
            </a:r>
          </a:p>
          <a:p>
            <a:pPr marL="898525" lvl="1" indent="-452438">
              <a:spcBef>
                <a:spcPts val="300"/>
              </a:spcBef>
            </a:pPr>
            <a:r>
              <a:rPr lang="en-US" sz="1800" dirty="0"/>
              <a:t>Must set out the classes of members in the articles - if the classes are not set out in the articles, then default is 1 class </a:t>
            </a:r>
          </a:p>
          <a:p>
            <a:pPr marL="898525" lvl="1" indent="-452438">
              <a:spcBef>
                <a:spcPts val="300"/>
              </a:spcBef>
            </a:pPr>
            <a:r>
              <a:rPr lang="en-US" sz="1800" dirty="0"/>
              <a:t>If there is 1 class, then all members must be voting</a:t>
            </a:r>
          </a:p>
          <a:p>
            <a:pPr marL="898525" lvl="1" indent="-452438">
              <a:spcBef>
                <a:spcPts val="300"/>
              </a:spcBef>
            </a:pPr>
            <a:r>
              <a:rPr lang="en-US" sz="1800" dirty="0"/>
              <a:t>If there are 2+ classes, then voting rights must be given to at least 1 class</a:t>
            </a:r>
          </a:p>
          <a:p>
            <a:pPr marL="898525" lvl="1" indent="-452438">
              <a:spcBef>
                <a:spcPts val="300"/>
              </a:spcBef>
            </a:pPr>
            <a:r>
              <a:rPr lang="en-US" sz="1800" dirty="0"/>
              <a:t>ONCA originally provided for non-voting members to have voting rights on fundamental changes but these were later removed</a:t>
            </a:r>
          </a:p>
          <a:p>
            <a:pPr marL="898525" lvl="1" indent="-452438">
              <a:spcBef>
                <a:spcPts val="300"/>
              </a:spcBef>
            </a:pPr>
            <a:r>
              <a:rPr lang="en-US" sz="1800" dirty="0"/>
              <a:t>Non-voting members may still have some limited rights under ONCA</a:t>
            </a:r>
          </a:p>
          <a:p>
            <a:endParaRPr lang="en-US" dirty="0"/>
          </a:p>
          <a:p>
            <a:endParaRPr lang="en-CA" dirty="0"/>
          </a:p>
        </p:txBody>
      </p:sp>
      <p:sp>
        <p:nvSpPr>
          <p:cNvPr id="4" name="Slide Number Placeholder 3">
            <a:extLst>
              <a:ext uri="{FF2B5EF4-FFF2-40B4-BE49-F238E27FC236}">
                <a16:creationId xmlns:a16="http://schemas.microsoft.com/office/drawing/2014/main" id="{F4ADB553-986B-4BB2-A9D4-099A03417DE6}"/>
              </a:ext>
            </a:extLst>
          </p:cNvPr>
          <p:cNvSpPr>
            <a:spLocks noGrp="1"/>
          </p:cNvSpPr>
          <p:nvPr>
            <p:ph type="sldNum" sz="quarter" idx="10"/>
          </p:nvPr>
        </p:nvSpPr>
        <p:spPr/>
        <p:txBody>
          <a:bodyPr/>
          <a:lstStyle/>
          <a:p>
            <a:pPr>
              <a:defRPr/>
            </a:pPr>
            <a:fld id="{151B5B66-2C9D-4C42-B77D-A26E8866EF17}" type="slidenum">
              <a:rPr lang="en-US" altLang="en-US" smtClean="0"/>
              <a:pPr>
                <a:defRPr/>
              </a:pPr>
              <a:t>26</a:t>
            </a:fld>
            <a:endParaRPr lang="en-US" altLang="en-US" dirty="0"/>
          </a:p>
        </p:txBody>
      </p:sp>
      <p:sp>
        <p:nvSpPr>
          <p:cNvPr id="5" name="Freeform: Shape 4">
            <a:extLst>
              <a:ext uri="{FF2B5EF4-FFF2-40B4-BE49-F238E27FC236}">
                <a16:creationId xmlns:a16="http://schemas.microsoft.com/office/drawing/2014/main" id="{E485979F-BBC8-4C87-A815-29C820348264}"/>
              </a:ext>
            </a:extLst>
          </p:cNvPr>
          <p:cNvSpPr/>
          <p:nvPr/>
        </p:nvSpPr>
        <p:spPr>
          <a:xfrm>
            <a:off x="548514" y="819150"/>
            <a:ext cx="7620000" cy="457200"/>
          </a:xfrm>
          <a:custGeom>
            <a:avLst/>
            <a:gdLst>
              <a:gd name="connsiteX0" fmla="*/ 0 w 7915280"/>
              <a:gd name="connsiteY0" fmla="*/ 202804 h 1216800"/>
              <a:gd name="connsiteX1" fmla="*/ 202804 w 7915280"/>
              <a:gd name="connsiteY1" fmla="*/ 0 h 1216800"/>
              <a:gd name="connsiteX2" fmla="*/ 7712476 w 7915280"/>
              <a:gd name="connsiteY2" fmla="*/ 0 h 1216800"/>
              <a:gd name="connsiteX3" fmla="*/ 7915280 w 7915280"/>
              <a:gd name="connsiteY3" fmla="*/ 202804 h 1216800"/>
              <a:gd name="connsiteX4" fmla="*/ 7915280 w 7915280"/>
              <a:gd name="connsiteY4" fmla="*/ 1013996 h 1216800"/>
              <a:gd name="connsiteX5" fmla="*/ 7712476 w 7915280"/>
              <a:gd name="connsiteY5" fmla="*/ 1216800 h 1216800"/>
              <a:gd name="connsiteX6" fmla="*/ 202804 w 7915280"/>
              <a:gd name="connsiteY6" fmla="*/ 1216800 h 1216800"/>
              <a:gd name="connsiteX7" fmla="*/ 0 w 7915280"/>
              <a:gd name="connsiteY7" fmla="*/ 1013996 h 1216800"/>
              <a:gd name="connsiteX8" fmla="*/ 0 w 791528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5280" h="1216800">
                <a:moveTo>
                  <a:pt x="0" y="202804"/>
                </a:moveTo>
                <a:cubicBezTo>
                  <a:pt x="0" y="90798"/>
                  <a:pt x="90798" y="0"/>
                  <a:pt x="202804" y="0"/>
                </a:cubicBezTo>
                <a:lnTo>
                  <a:pt x="7712476" y="0"/>
                </a:lnTo>
                <a:cubicBezTo>
                  <a:pt x="7824482" y="0"/>
                  <a:pt x="7915280" y="90798"/>
                  <a:pt x="7915280" y="202804"/>
                </a:cubicBezTo>
                <a:lnTo>
                  <a:pt x="7915280" y="1013996"/>
                </a:lnTo>
                <a:cubicBezTo>
                  <a:pt x="7915280" y="1126002"/>
                  <a:pt x="7824482" y="1216800"/>
                  <a:pt x="7712476" y="1216800"/>
                </a:cubicBezTo>
                <a:lnTo>
                  <a:pt x="202804" y="1216800"/>
                </a:lnTo>
                <a:cubicBezTo>
                  <a:pt x="90798" y="1216800"/>
                  <a:pt x="0" y="1126002"/>
                  <a:pt x="0" y="1013996"/>
                </a:cubicBezTo>
                <a:lnTo>
                  <a:pt x="0" y="202804"/>
                </a:lnTo>
                <a:close/>
              </a:path>
            </a:pathLst>
          </a:custGeom>
          <a:solidFill>
            <a:schemeClr val="accent3">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355600" indent="-355600" defTabSz="666750">
              <a:lnSpc>
                <a:spcPct val="90000"/>
              </a:lnSpc>
              <a:spcBef>
                <a:spcPct val="0"/>
              </a:spcBef>
              <a:spcAft>
                <a:spcPct val="35000"/>
              </a:spcAft>
              <a:buClr>
                <a:srgbClr val="FFFFFF"/>
              </a:buClr>
              <a:buNone/>
            </a:pPr>
            <a:r>
              <a:rPr lang="en-US" sz="1800" b="1" dirty="0">
                <a:solidFill>
                  <a:srgbClr val="FFFFFF"/>
                </a:solidFill>
                <a:latin typeface="Arial" panose="020B0604020202020204" pitchFamily="34" charset="0"/>
                <a:cs typeface="Arial" panose="020B0604020202020204" pitchFamily="34" charset="0"/>
              </a:rPr>
              <a:t>1. 	Classes and Membership Structure</a:t>
            </a:r>
            <a:endParaRPr lang="en-CA" sz="1800"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3825650"/>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E6F9AD-0B3E-4F3D-A6A1-FC68A27F54B3}"/>
              </a:ext>
            </a:extLst>
          </p:cNvPr>
          <p:cNvSpPr>
            <a:spLocks noGrp="1"/>
          </p:cNvSpPr>
          <p:nvPr>
            <p:ph idx="1"/>
          </p:nvPr>
        </p:nvSpPr>
        <p:spPr>
          <a:xfrm>
            <a:off x="464756" y="514350"/>
            <a:ext cx="8450643" cy="4114800"/>
          </a:xfrm>
        </p:spPr>
        <p:txBody>
          <a:bodyPr/>
          <a:lstStyle/>
          <a:p>
            <a:pPr lvl="1"/>
            <a:endParaRPr lang="en-US" sz="1800" dirty="0"/>
          </a:p>
          <a:p>
            <a:pPr marL="982663" lvl="1" indent="-446088"/>
            <a:r>
              <a:rPr lang="en-US" sz="1800" dirty="0"/>
              <a:t>The by-laws must set out the conditions required for being a member of the corporation, including whether a corporation or other entity may be a member</a:t>
            </a:r>
          </a:p>
          <a:p>
            <a:pPr marL="982663" lvl="1" indent="-446088"/>
            <a:r>
              <a:rPr lang="en-US" sz="1800" dirty="0"/>
              <a:t>While corporate statutes generally do not prohibit </a:t>
            </a:r>
            <a:r>
              <a:rPr lang="en-US" sz="1800" i="1" dirty="0"/>
              <a:t>ex officio </a:t>
            </a:r>
            <a:r>
              <a:rPr lang="en-US" sz="1800" dirty="0"/>
              <a:t>members, the ONCA specifically provides that the by-laws may provide for persons to be members by virtue of their office </a:t>
            </a:r>
          </a:p>
          <a:p>
            <a:pPr marL="536575" indent="-446088"/>
            <a:r>
              <a:rPr lang="en-US" sz="1800" dirty="0"/>
              <a:t>ONCA provides that corporation must recognize any individual authorized by a member corporation or other entity to represent the member at meetings </a:t>
            </a:r>
          </a:p>
          <a:p>
            <a:pPr marL="536575" indent="-446088"/>
            <a:r>
              <a:rPr lang="en-US" sz="1800" dirty="0"/>
              <a:t>Memberships can only be transferred to corporation unless articles or by-laws state otherwise</a:t>
            </a:r>
          </a:p>
          <a:p>
            <a:pPr marL="536575" indent="-446088"/>
            <a:r>
              <a:rPr lang="en-US" sz="1800" dirty="0"/>
              <a:t>Unless prohibited by articles or by-laws, directors may require annual contributions or annual dues and determine how they are to be paid</a:t>
            </a:r>
            <a:endParaRPr lang="en-CA" sz="1800" dirty="0"/>
          </a:p>
        </p:txBody>
      </p:sp>
      <p:sp>
        <p:nvSpPr>
          <p:cNvPr id="4" name="Slide Number Placeholder 3">
            <a:extLst>
              <a:ext uri="{FF2B5EF4-FFF2-40B4-BE49-F238E27FC236}">
                <a16:creationId xmlns:a16="http://schemas.microsoft.com/office/drawing/2014/main" id="{A2198870-CD86-4413-82B1-950F5929CDD6}"/>
              </a:ext>
            </a:extLst>
          </p:cNvPr>
          <p:cNvSpPr>
            <a:spLocks noGrp="1"/>
          </p:cNvSpPr>
          <p:nvPr>
            <p:ph type="sldNum" sz="quarter" idx="10"/>
          </p:nvPr>
        </p:nvSpPr>
        <p:spPr/>
        <p:txBody>
          <a:bodyPr/>
          <a:lstStyle/>
          <a:p>
            <a:pPr>
              <a:defRPr/>
            </a:pPr>
            <a:fld id="{151B5B66-2C9D-4C42-B77D-A26E8866EF17}" type="slidenum">
              <a:rPr lang="en-US" altLang="en-US" smtClean="0"/>
              <a:pPr>
                <a:defRPr/>
              </a:pPr>
              <a:t>27</a:t>
            </a:fld>
            <a:endParaRPr lang="en-US" altLang="en-US" dirty="0"/>
          </a:p>
        </p:txBody>
      </p:sp>
      <p:sp>
        <p:nvSpPr>
          <p:cNvPr id="5" name="Freeform: Shape 4">
            <a:extLst>
              <a:ext uri="{FF2B5EF4-FFF2-40B4-BE49-F238E27FC236}">
                <a16:creationId xmlns:a16="http://schemas.microsoft.com/office/drawing/2014/main" id="{7CEDD32C-C765-468B-98FE-57F3594E2205}"/>
              </a:ext>
            </a:extLst>
          </p:cNvPr>
          <p:cNvSpPr/>
          <p:nvPr/>
        </p:nvSpPr>
        <p:spPr>
          <a:xfrm>
            <a:off x="540956" y="438150"/>
            <a:ext cx="8138288" cy="461010"/>
          </a:xfrm>
          <a:custGeom>
            <a:avLst/>
            <a:gdLst>
              <a:gd name="connsiteX0" fmla="*/ 0 w 7915280"/>
              <a:gd name="connsiteY0" fmla="*/ 202804 h 1216800"/>
              <a:gd name="connsiteX1" fmla="*/ 202804 w 7915280"/>
              <a:gd name="connsiteY1" fmla="*/ 0 h 1216800"/>
              <a:gd name="connsiteX2" fmla="*/ 7712476 w 7915280"/>
              <a:gd name="connsiteY2" fmla="*/ 0 h 1216800"/>
              <a:gd name="connsiteX3" fmla="*/ 7915280 w 7915280"/>
              <a:gd name="connsiteY3" fmla="*/ 202804 h 1216800"/>
              <a:gd name="connsiteX4" fmla="*/ 7915280 w 7915280"/>
              <a:gd name="connsiteY4" fmla="*/ 1013996 h 1216800"/>
              <a:gd name="connsiteX5" fmla="*/ 7712476 w 7915280"/>
              <a:gd name="connsiteY5" fmla="*/ 1216800 h 1216800"/>
              <a:gd name="connsiteX6" fmla="*/ 202804 w 7915280"/>
              <a:gd name="connsiteY6" fmla="*/ 1216800 h 1216800"/>
              <a:gd name="connsiteX7" fmla="*/ 0 w 7915280"/>
              <a:gd name="connsiteY7" fmla="*/ 1013996 h 1216800"/>
              <a:gd name="connsiteX8" fmla="*/ 0 w 791528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5280" h="1216800">
                <a:moveTo>
                  <a:pt x="0" y="202804"/>
                </a:moveTo>
                <a:cubicBezTo>
                  <a:pt x="0" y="90798"/>
                  <a:pt x="90798" y="0"/>
                  <a:pt x="202804" y="0"/>
                </a:cubicBezTo>
                <a:lnTo>
                  <a:pt x="7712476" y="0"/>
                </a:lnTo>
                <a:cubicBezTo>
                  <a:pt x="7824482" y="0"/>
                  <a:pt x="7915280" y="90798"/>
                  <a:pt x="7915280" y="202804"/>
                </a:cubicBezTo>
                <a:lnTo>
                  <a:pt x="7915280" y="1013996"/>
                </a:lnTo>
                <a:cubicBezTo>
                  <a:pt x="7915280" y="1126002"/>
                  <a:pt x="7824482" y="1216800"/>
                  <a:pt x="7712476" y="1216800"/>
                </a:cubicBezTo>
                <a:lnTo>
                  <a:pt x="202804" y="1216800"/>
                </a:lnTo>
                <a:cubicBezTo>
                  <a:pt x="90798" y="1216800"/>
                  <a:pt x="0" y="1126002"/>
                  <a:pt x="0" y="1013996"/>
                </a:cubicBezTo>
                <a:lnTo>
                  <a:pt x="0" y="202804"/>
                </a:lnTo>
                <a:close/>
              </a:path>
            </a:pathLst>
          </a:custGeom>
          <a:solidFill>
            <a:schemeClr val="accent2">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446088" indent="-446088" defTabSz="666750">
              <a:lnSpc>
                <a:spcPct val="90000"/>
              </a:lnSpc>
              <a:spcBef>
                <a:spcPct val="0"/>
              </a:spcBef>
              <a:spcAft>
                <a:spcPct val="35000"/>
              </a:spcAft>
              <a:buClr>
                <a:srgbClr val="FFFFFF"/>
              </a:buClr>
              <a:buNone/>
            </a:pPr>
            <a:r>
              <a:rPr lang="en-US" sz="1800" b="1" dirty="0">
                <a:solidFill>
                  <a:srgbClr val="FFFFFF"/>
                </a:solidFill>
                <a:latin typeface="Arial" panose="020B0604020202020204" pitchFamily="34" charset="0"/>
                <a:cs typeface="Arial" panose="020B0604020202020204" pitchFamily="34" charset="0"/>
              </a:rPr>
              <a:t>2. 	Types of Membership and Related Matters</a:t>
            </a:r>
            <a:endParaRPr lang="en-CA" sz="1800"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6903836"/>
      </p:ext>
    </p:extLst>
  </p:cSld>
  <p:clrMapOvr>
    <a:masterClrMapping/>
  </p:clrMapOvr>
  <p:transition spd="slow">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EC3169-CF59-4D9B-A6F2-8594FB615798}"/>
              </a:ext>
            </a:extLst>
          </p:cNvPr>
          <p:cNvSpPr>
            <a:spLocks noGrp="1"/>
          </p:cNvSpPr>
          <p:nvPr>
            <p:ph idx="1"/>
          </p:nvPr>
        </p:nvSpPr>
        <p:spPr>
          <a:xfrm>
            <a:off x="380999" y="971550"/>
            <a:ext cx="8738581" cy="3429000"/>
          </a:xfrm>
        </p:spPr>
        <p:txBody>
          <a:bodyPr/>
          <a:lstStyle/>
          <a:p>
            <a:pPr lvl="1"/>
            <a:endParaRPr lang="en-CA" sz="1800" dirty="0"/>
          </a:p>
          <a:p>
            <a:pPr lvl="1"/>
            <a:endParaRPr lang="en-CA" sz="1800" dirty="0"/>
          </a:p>
          <a:p>
            <a:pPr marL="557213" indent="-465138"/>
            <a:r>
              <a:rPr lang="en-CA" sz="1800" dirty="0"/>
              <a:t>ONCA originally gave all member classes separate vote on fundamental </a:t>
            </a:r>
            <a:r>
              <a:rPr lang="en-CA" sz="1800" spc="-30" dirty="0"/>
              <a:t>matters concerning amendments to articles,</a:t>
            </a:r>
            <a:r>
              <a:rPr lang="en-CA" sz="1800" i="1" spc="-30" dirty="0"/>
              <a:t> i.e., </a:t>
            </a:r>
            <a:r>
              <a:rPr lang="en-CA" sz="1800" spc="-30" dirty="0"/>
              <a:t>class veto, similar to CNCA</a:t>
            </a:r>
          </a:p>
          <a:p>
            <a:pPr marL="557213" indent="-465138"/>
            <a:r>
              <a:rPr lang="en-US" sz="1800" dirty="0"/>
              <a:t>Fundamental changes under section 103 of ONCA require special resolution </a:t>
            </a:r>
            <a:br>
              <a:rPr lang="en-US" sz="1800" dirty="0"/>
            </a:br>
            <a:r>
              <a:rPr lang="en-US" sz="1800" dirty="0"/>
              <a:t>of the members to make amendments to the articles, but members all vote together and do not vote separately as a class</a:t>
            </a:r>
          </a:p>
          <a:p>
            <a:pPr marL="557213" indent="-465138"/>
            <a:r>
              <a:rPr lang="en-US" sz="1800" dirty="0"/>
              <a:t>Paragraphs (g), (k), and (l) would only apply if those issues are in the articles and not in the by-laws (see section 17 for cross reference to these paragraphs)</a:t>
            </a:r>
            <a:endParaRPr lang="en-CA" sz="1800" dirty="0"/>
          </a:p>
          <a:p>
            <a:endParaRPr lang="en-CA" sz="1800" dirty="0"/>
          </a:p>
          <a:p>
            <a:endParaRPr lang="en-CA" dirty="0"/>
          </a:p>
        </p:txBody>
      </p:sp>
      <p:sp>
        <p:nvSpPr>
          <p:cNvPr id="4" name="Slide Number Placeholder 3">
            <a:extLst>
              <a:ext uri="{FF2B5EF4-FFF2-40B4-BE49-F238E27FC236}">
                <a16:creationId xmlns:a16="http://schemas.microsoft.com/office/drawing/2014/main" id="{97B61B7C-4EC7-4493-ABE9-D780391CBCCA}"/>
              </a:ext>
            </a:extLst>
          </p:cNvPr>
          <p:cNvSpPr>
            <a:spLocks noGrp="1"/>
          </p:cNvSpPr>
          <p:nvPr>
            <p:ph type="sldNum" sz="quarter" idx="10"/>
          </p:nvPr>
        </p:nvSpPr>
        <p:spPr/>
        <p:txBody>
          <a:bodyPr/>
          <a:lstStyle/>
          <a:p>
            <a:pPr>
              <a:defRPr/>
            </a:pPr>
            <a:fld id="{151B5B66-2C9D-4C42-B77D-A26E8866EF17}" type="slidenum">
              <a:rPr lang="en-US" altLang="en-US" smtClean="0"/>
              <a:pPr>
                <a:defRPr/>
              </a:pPr>
              <a:t>28</a:t>
            </a:fld>
            <a:endParaRPr lang="en-US" altLang="en-US" dirty="0"/>
          </a:p>
        </p:txBody>
      </p:sp>
      <p:sp>
        <p:nvSpPr>
          <p:cNvPr id="5" name="Freeform: Shape 4">
            <a:extLst>
              <a:ext uri="{FF2B5EF4-FFF2-40B4-BE49-F238E27FC236}">
                <a16:creationId xmlns:a16="http://schemas.microsoft.com/office/drawing/2014/main" id="{3F0FC06E-D3EF-41DE-8468-E837132FE26B}"/>
              </a:ext>
            </a:extLst>
          </p:cNvPr>
          <p:cNvSpPr/>
          <p:nvPr/>
        </p:nvSpPr>
        <p:spPr>
          <a:xfrm>
            <a:off x="457200" y="1123950"/>
            <a:ext cx="8180900" cy="457200"/>
          </a:xfrm>
          <a:custGeom>
            <a:avLst/>
            <a:gdLst>
              <a:gd name="connsiteX0" fmla="*/ 0 w 7915280"/>
              <a:gd name="connsiteY0" fmla="*/ 202804 h 1216800"/>
              <a:gd name="connsiteX1" fmla="*/ 202804 w 7915280"/>
              <a:gd name="connsiteY1" fmla="*/ 0 h 1216800"/>
              <a:gd name="connsiteX2" fmla="*/ 7712476 w 7915280"/>
              <a:gd name="connsiteY2" fmla="*/ 0 h 1216800"/>
              <a:gd name="connsiteX3" fmla="*/ 7915280 w 7915280"/>
              <a:gd name="connsiteY3" fmla="*/ 202804 h 1216800"/>
              <a:gd name="connsiteX4" fmla="*/ 7915280 w 7915280"/>
              <a:gd name="connsiteY4" fmla="*/ 1013996 h 1216800"/>
              <a:gd name="connsiteX5" fmla="*/ 7712476 w 7915280"/>
              <a:gd name="connsiteY5" fmla="*/ 1216800 h 1216800"/>
              <a:gd name="connsiteX6" fmla="*/ 202804 w 7915280"/>
              <a:gd name="connsiteY6" fmla="*/ 1216800 h 1216800"/>
              <a:gd name="connsiteX7" fmla="*/ 0 w 7915280"/>
              <a:gd name="connsiteY7" fmla="*/ 1013996 h 1216800"/>
              <a:gd name="connsiteX8" fmla="*/ 0 w 791528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5280" h="1216800">
                <a:moveTo>
                  <a:pt x="0" y="202804"/>
                </a:moveTo>
                <a:cubicBezTo>
                  <a:pt x="0" y="90798"/>
                  <a:pt x="90798" y="0"/>
                  <a:pt x="202804" y="0"/>
                </a:cubicBezTo>
                <a:lnTo>
                  <a:pt x="7712476" y="0"/>
                </a:lnTo>
                <a:cubicBezTo>
                  <a:pt x="7824482" y="0"/>
                  <a:pt x="7915280" y="90798"/>
                  <a:pt x="7915280" y="202804"/>
                </a:cubicBezTo>
                <a:lnTo>
                  <a:pt x="7915280" y="1013996"/>
                </a:lnTo>
                <a:cubicBezTo>
                  <a:pt x="7915280" y="1126002"/>
                  <a:pt x="7824482" y="1216800"/>
                  <a:pt x="7712476" y="1216800"/>
                </a:cubicBezTo>
                <a:lnTo>
                  <a:pt x="202804" y="1216800"/>
                </a:lnTo>
                <a:cubicBezTo>
                  <a:pt x="90798" y="1216800"/>
                  <a:pt x="0" y="1126002"/>
                  <a:pt x="0" y="1013996"/>
                </a:cubicBezTo>
                <a:lnTo>
                  <a:pt x="0" y="202804"/>
                </a:lnTo>
                <a:close/>
              </a:path>
            </a:pathLst>
          </a:custGeom>
          <a:solidFill>
            <a:schemeClr val="accent3">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449263" indent="-449263" defTabSz="666750">
              <a:lnSpc>
                <a:spcPct val="90000"/>
              </a:lnSpc>
              <a:spcBef>
                <a:spcPct val="0"/>
              </a:spcBef>
              <a:spcAft>
                <a:spcPct val="35000"/>
              </a:spcAft>
              <a:buClr>
                <a:srgbClr val="FFFFFF"/>
              </a:buClr>
              <a:buNone/>
            </a:pPr>
            <a:r>
              <a:rPr lang="en-US" sz="1800" b="1" dirty="0">
                <a:solidFill>
                  <a:srgbClr val="FFFFFF"/>
                </a:solidFill>
                <a:latin typeface="Arial" panose="020B0604020202020204" pitchFamily="34" charset="0"/>
                <a:cs typeface="Arial" panose="020B0604020202020204" pitchFamily="34" charset="0"/>
              </a:rPr>
              <a:t>3. 	Fundamental Changes</a:t>
            </a:r>
            <a:endParaRPr lang="en-CA" sz="1800"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1937038"/>
      </p:ext>
    </p:extLst>
  </p:cSld>
  <p:clrMapOvr>
    <a:masterClrMapping/>
  </p:clrMapOvr>
  <p:transition spd="slow">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E6258-9531-46D3-A81E-807A9E8030FB}"/>
              </a:ext>
            </a:extLst>
          </p:cNvPr>
          <p:cNvSpPr>
            <a:spLocks noGrp="1"/>
          </p:cNvSpPr>
          <p:nvPr>
            <p:ph type="title"/>
          </p:nvPr>
        </p:nvSpPr>
        <p:spPr>
          <a:xfrm>
            <a:off x="510242" y="345403"/>
            <a:ext cx="6271190" cy="418916"/>
          </a:xfrm>
        </p:spPr>
        <p:txBody>
          <a:bodyPr/>
          <a:lstStyle/>
          <a:p>
            <a:pPr marL="361950" indent="-361950"/>
            <a:r>
              <a:rPr lang="en-US" sz="1800" dirty="0"/>
              <a:t>4. 	Membership Rights</a:t>
            </a:r>
            <a:endParaRPr lang="en-CA" sz="1800" dirty="0"/>
          </a:p>
        </p:txBody>
      </p:sp>
      <p:grpSp>
        <p:nvGrpSpPr>
          <p:cNvPr id="6" name="Group 5">
            <a:extLst>
              <a:ext uri="{FF2B5EF4-FFF2-40B4-BE49-F238E27FC236}">
                <a16:creationId xmlns:a16="http://schemas.microsoft.com/office/drawing/2014/main" id="{9C9D5ECA-36B0-40AA-9199-42E54E306D77}"/>
              </a:ext>
            </a:extLst>
          </p:cNvPr>
          <p:cNvGrpSpPr/>
          <p:nvPr/>
        </p:nvGrpSpPr>
        <p:grpSpPr>
          <a:xfrm>
            <a:off x="649239" y="764319"/>
            <a:ext cx="8233832" cy="3920431"/>
            <a:chOff x="1178525" y="856738"/>
            <a:chExt cx="7941393" cy="4446543"/>
          </a:xfrm>
        </p:grpSpPr>
        <p:sp>
          <p:nvSpPr>
            <p:cNvPr id="7" name="Rectangle 6">
              <a:extLst>
                <a:ext uri="{FF2B5EF4-FFF2-40B4-BE49-F238E27FC236}">
                  <a16:creationId xmlns:a16="http://schemas.microsoft.com/office/drawing/2014/main" id="{01AFC0E7-B6F1-4CF3-AC9C-273E863EAFD0}"/>
                </a:ext>
              </a:extLst>
            </p:cNvPr>
            <p:cNvSpPr/>
            <p:nvPr/>
          </p:nvSpPr>
          <p:spPr>
            <a:xfrm>
              <a:off x="1182607" y="1036779"/>
              <a:ext cx="7937311" cy="428400"/>
            </a:xfrm>
            <a:prstGeom prst="rect">
              <a:avLst/>
            </a:prstGeom>
            <a:noFill/>
            <a:ln>
              <a:solidFill>
                <a:srgbClr val="85C2FF"/>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Freeform: Shape 7">
              <a:extLst>
                <a:ext uri="{FF2B5EF4-FFF2-40B4-BE49-F238E27FC236}">
                  <a16:creationId xmlns:a16="http://schemas.microsoft.com/office/drawing/2014/main" id="{95681FB0-7084-43E8-8D9B-9D61B70CEF18}"/>
                </a:ext>
              </a:extLst>
            </p:cNvPr>
            <p:cNvSpPr/>
            <p:nvPr/>
          </p:nvSpPr>
          <p:spPr>
            <a:xfrm>
              <a:off x="1470660" y="856738"/>
              <a:ext cx="7408800" cy="494490"/>
            </a:xfrm>
            <a:custGeom>
              <a:avLst/>
              <a:gdLst>
                <a:gd name="connsiteX0" fmla="*/ 0 w 5654040"/>
                <a:gd name="connsiteY0" fmla="*/ 83642 h 501840"/>
                <a:gd name="connsiteX1" fmla="*/ 83642 w 5654040"/>
                <a:gd name="connsiteY1" fmla="*/ 0 h 501840"/>
                <a:gd name="connsiteX2" fmla="*/ 5570398 w 5654040"/>
                <a:gd name="connsiteY2" fmla="*/ 0 h 501840"/>
                <a:gd name="connsiteX3" fmla="*/ 5654040 w 5654040"/>
                <a:gd name="connsiteY3" fmla="*/ 83642 h 501840"/>
                <a:gd name="connsiteX4" fmla="*/ 5654040 w 5654040"/>
                <a:gd name="connsiteY4" fmla="*/ 418198 h 501840"/>
                <a:gd name="connsiteX5" fmla="*/ 5570398 w 5654040"/>
                <a:gd name="connsiteY5" fmla="*/ 501840 h 501840"/>
                <a:gd name="connsiteX6" fmla="*/ 83642 w 5654040"/>
                <a:gd name="connsiteY6" fmla="*/ 501840 h 501840"/>
                <a:gd name="connsiteX7" fmla="*/ 0 w 5654040"/>
                <a:gd name="connsiteY7" fmla="*/ 418198 h 501840"/>
                <a:gd name="connsiteX8" fmla="*/ 0 w 5654040"/>
                <a:gd name="connsiteY8" fmla="*/ 83642 h 50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4040" h="501840">
                  <a:moveTo>
                    <a:pt x="0" y="83642"/>
                  </a:moveTo>
                  <a:cubicBezTo>
                    <a:pt x="0" y="37448"/>
                    <a:pt x="37448" y="0"/>
                    <a:pt x="83642" y="0"/>
                  </a:cubicBezTo>
                  <a:lnTo>
                    <a:pt x="5570398" y="0"/>
                  </a:lnTo>
                  <a:cubicBezTo>
                    <a:pt x="5616592" y="0"/>
                    <a:pt x="5654040" y="37448"/>
                    <a:pt x="5654040" y="83642"/>
                  </a:cubicBezTo>
                  <a:lnTo>
                    <a:pt x="5654040" y="418198"/>
                  </a:lnTo>
                  <a:cubicBezTo>
                    <a:pt x="5654040" y="464392"/>
                    <a:pt x="5616592" y="501840"/>
                    <a:pt x="5570398" y="501840"/>
                  </a:cubicBezTo>
                  <a:lnTo>
                    <a:pt x="83642" y="501840"/>
                  </a:lnTo>
                  <a:cubicBezTo>
                    <a:pt x="37448" y="501840"/>
                    <a:pt x="0" y="464392"/>
                    <a:pt x="0" y="418198"/>
                  </a:cubicBezTo>
                  <a:lnTo>
                    <a:pt x="0" y="83642"/>
                  </a:lnTo>
                  <a:close/>
                </a:path>
              </a:pathLst>
            </a:custGeom>
            <a:solidFill>
              <a:srgbClr val="0073E5"/>
            </a:solidFill>
            <a:ln>
              <a:solidFill>
                <a:srgbClr val="0073E5"/>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36000" rIns="36000" bIns="36000" numCol="1" spcCol="1270" anchor="ctr" anchorCtr="0">
              <a:noAutofit/>
            </a:bodyPr>
            <a:lstStyle/>
            <a:p>
              <a:pPr defTabSz="500063">
                <a:lnSpc>
                  <a:spcPct val="90000"/>
                </a:lnSpc>
                <a:spcBef>
                  <a:spcPct val="0"/>
                </a:spcBef>
                <a:spcAft>
                  <a:spcPct val="35000"/>
                </a:spcAft>
                <a:buNone/>
              </a:pPr>
              <a:r>
                <a:rPr lang="en-US" sz="1800" dirty="0">
                  <a:solidFill>
                    <a:srgbClr val="FFFFFF"/>
                  </a:solidFill>
                  <a:latin typeface="Arial" panose="020B0604020202020204" pitchFamily="34" charset="0"/>
                  <a:cs typeface="Arial" panose="020B0604020202020204" pitchFamily="34" charset="0"/>
                </a:rPr>
                <a:t>Access to corporate records (e.g., membership list)</a:t>
              </a:r>
              <a:endParaRPr lang="en-CA" sz="1800" dirty="0">
                <a:solidFill>
                  <a:srgbClr val="FFFFFF"/>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AACF0917-4D07-4205-80E0-B7A2EA187305}"/>
                </a:ext>
              </a:extLst>
            </p:cNvPr>
            <p:cNvSpPr/>
            <p:nvPr/>
          </p:nvSpPr>
          <p:spPr>
            <a:xfrm>
              <a:off x="1178527" y="1732249"/>
              <a:ext cx="7937311" cy="428400"/>
            </a:xfrm>
            <a:prstGeom prst="rect">
              <a:avLst/>
            </a:prstGeom>
            <a:noFill/>
            <a:ln>
              <a:solidFill>
                <a:srgbClr val="85C2FF"/>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Freeform: Shape 9">
              <a:extLst>
                <a:ext uri="{FF2B5EF4-FFF2-40B4-BE49-F238E27FC236}">
                  <a16:creationId xmlns:a16="http://schemas.microsoft.com/office/drawing/2014/main" id="{316C7A8D-ADCC-4109-90AF-D2D7B8B09606}"/>
                </a:ext>
              </a:extLst>
            </p:cNvPr>
            <p:cNvSpPr/>
            <p:nvPr/>
          </p:nvSpPr>
          <p:spPr>
            <a:xfrm>
              <a:off x="1470660" y="1565810"/>
              <a:ext cx="7408800" cy="494490"/>
            </a:xfrm>
            <a:custGeom>
              <a:avLst/>
              <a:gdLst>
                <a:gd name="connsiteX0" fmla="*/ 0 w 5654040"/>
                <a:gd name="connsiteY0" fmla="*/ 83642 h 501840"/>
                <a:gd name="connsiteX1" fmla="*/ 83642 w 5654040"/>
                <a:gd name="connsiteY1" fmla="*/ 0 h 501840"/>
                <a:gd name="connsiteX2" fmla="*/ 5570398 w 5654040"/>
                <a:gd name="connsiteY2" fmla="*/ 0 h 501840"/>
                <a:gd name="connsiteX3" fmla="*/ 5654040 w 5654040"/>
                <a:gd name="connsiteY3" fmla="*/ 83642 h 501840"/>
                <a:gd name="connsiteX4" fmla="*/ 5654040 w 5654040"/>
                <a:gd name="connsiteY4" fmla="*/ 418198 h 501840"/>
                <a:gd name="connsiteX5" fmla="*/ 5570398 w 5654040"/>
                <a:gd name="connsiteY5" fmla="*/ 501840 h 501840"/>
                <a:gd name="connsiteX6" fmla="*/ 83642 w 5654040"/>
                <a:gd name="connsiteY6" fmla="*/ 501840 h 501840"/>
                <a:gd name="connsiteX7" fmla="*/ 0 w 5654040"/>
                <a:gd name="connsiteY7" fmla="*/ 418198 h 501840"/>
                <a:gd name="connsiteX8" fmla="*/ 0 w 5654040"/>
                <a:gd name="connsiteY8" fmla="*/ 83642 h 50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4040" h="501840">
                  <a:moveTo>
                    <a:pt x="0" y="83642"/>
                  </a:moveTo>
                  <a:cubicBezTo>
                    <a:pt x="0" y="37448"/>
                    <a:pt x="37448" y="0"/>
                    <a:pt x="83642" y="0"/>
                  </a:cubicBezTo>
                  <a:lnTo>
                    <a:pt x="5570398" y="0"/>
                  </a:lnTo>
                  <a:cubicBezTo>
                    <a:pt x="5616592" y="0"/>
                    <a:pt x="5654040" y="37448"/>
                    <a:pt x="5654040" y="83642"/>
                  </a:cubicBezTo>
                  <a:lnTo>
                    <a:pt x="5654040" y="418198"/>
                  </a:lnTo>
                  <a:cubicBezTo>
                    <a:pt x="5654040" y="464392"/>
                    <a:pt x="5616592" y="501840"/>
                    <a:pt x="5570398" y="501840"/>
                  </a:cubicBezTo>
                  <a:lnTo>
                    <a:pt x="83642" y="501840"/>
                  </a:lnTo>
                  <a:cubicBezTo>
                    <a:pt x="37448" y="501840"/>
                    <a:pt x="0" y="464392"/>
                    <a:pt x="0" y="418198"/>
                  </a:cubicBezTo>
                  <a:lnTo>
                    <a:pt x="0" y="83642"/>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36000" rIns="36000" bIns="36000" numCol="1" spcCol="1270" anchor="ctr" anchorCtr="0">
              <a:noAutofit/>
            </a:bodyPr>
            <a:lstStyle/>
            <a:p>
              <a:pPr defTabSz="500063">
                <a:lnSpc>
                  <a:spcPct val="90000"/>
                </a:lnSpc>
                <a:spcBef>
                  <a:spcPct val="0"/>
                </a:spcBef>
                <a:spcAft>
                  <a:spcPct val="35000"/>
                </a:spcAft>
                <a:buNone/>
              </a:pPr>
              <a:r>
                <a:rPr lang="en-US" sz="1800" dirty="0">
                  <a:solidFill>
                    <a:srgbClr val="FFFFFF"/>
                  </a:solidFill>
                  <a:latin typeface="Arial" panose="020B0604020202020204" pitchFamily="34" charset="0"/>
                  <a:cs typeface="Arial" panose="020B0604020202020204" pitchFamily="34" charset="0"/>
                </a:rPr>
                <a:t>Elect and remove directors </a:t>
              </a:r>
              <a:endParaRPr lang="en-CA" sz="1800" dirty="0">
                <a:solidFill>
                  <a:srgbClr val="FFFFFF"/>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3B4ADAB4-2898-4087-885D-C9324A091092}"/>
                </a:ext>
              </a:extLst>
            </p:cNvPr>
            <p:cNvSpPr/>
            <p:nvPr/>
          </p:nvSpPr>
          <p:spPr>
            <a:xfrm>
              <a:off x="1178527" y="2515825"/>
              <a:ext cx="7937311" cy="428400"/>
            </a:xfrm>
            <a:prstGeom prst="rect">
              <a:avLst/>
            </a:prstGeom>
            <a:noFill/>
            <a:ln>
              <a:solidFill>
                <a:schemeClr val="bg1"/>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Freeform: Shape 11">
              <a:extLst>
                <a:ext uri="{FF2B5EF4-FFF2-40B4-BE49-F238E27FC236}">
                  <a16:creationId xmlns:a16="http://schemas.microsoft.com/office/drawing/2014/main" id="{4C2FA926-4842-4BD0-AE54-03BC97751ED6}"/>
                </a:ext>
              </a:extLst>
            </p:cNvPr>
            <p:cNvSpPr/>
            <p:nvPr/>
          </p:nvSpPr>
          <p:spPr>
            <a:xfrm>
              <a:off x="1470660" y="2261843"/>
              <a:ext cx="7408800" cy="557865"/>
            </a:xfrm>
            <a:custGeom>
              <a:avLst/>
              <a:gdLst>
                <a:gd name="connsiteX0" fmla="*/ 0 w 5654040"/>
                <a:gd name="connsiteY0" fmla="*/ 83642 h 501840"/>
                <a:gd name="connsiteX1" fmla="*/ 83642 w 5654040"/>
                <a:gd name="connsiteY1" fmla="*/ 0 h 501840"/>
                <a:gd name="connsiteX2" fmla="*/ 5570398 w 5654040"/>
                <a:gd name="connsiteY2" fmla="*/ 0 h 501840"/>
                <a:gd name="connsiteX3" fmla="*/ 5654040 w 5654040"/>
                <a:gd name="connsiteY3" fmla="*/ 83642 h 501840"/>
                <a:gd name="connsiteX4" fmla="*/ 5654040 w 5654040"/>
                <a:gd name="connsiteY4" fmla="*/ 418198 h 501840"/>
                <a:gd name="connsiteX5" fmla="*/ 5570398 w 5654040"/>
                <a:gd name="connsiteY5" fmla="*/ 501840 h 501840"/>
                <a:gd name="connsiteX6" fmla="*/ 83642 w 5654040"/>
                <a:gd name="connsiteY6" fmla="*/ 501840 h 501840"/>
                <a:gd name="connsiteX7" fmla="*/ 0 w 5654040"/>
                <a:gd name="connsiteY7" fmla="*/ 418198 h 501840"/>
                <a:gd name="connsiteX8" fmla="*/ 0 w 5654040"/>
                <a:gd name="connsiteY8" fmla="*/ 83642 h 50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4040" h="501840">
                  <a:moveTo>
                    <a:pt x="0" y="83642"/>
                  </a:moveTo>
                  <a:cubicBezTo>
                    <a:pt x="0" y="37448"/>
                    <a:pt x="37448" y="0"/>
                    <a:pt x="83642" y="0"/>
                  </a:cubicBezTo>
                  <a:lnTo>
                    <a:pt x="5570398" y="0"/>
                  </a:lnTo>
                  <a:cubicBezTo>
                    <a:pt x="5616592" y="0"/>
                    <a:pt x="5654040" y="37448"/>
                    <a:pt x="5654040" y="83642"/>
                  </a:cubicBezTo>
                  <a:lnTo>
                    <a:pt x="5654040" y="418198"/>
                  </a:lnTo>
                  <a:cubicBezTo>
                    <a:pt x="5654040" y="464392"/>
                    <a:pt x="5616592" y="501840"/>
                    <a:pt x="5570398" y="501840"/>
                  </a:cubicBezTo>
                  <a:lnTo>
                    <a:pt x="83642" y="501840"/>
                  </a:lnTo>
                  <a:cubicBezTo>
                    <a:pt x="37448" y="501840"/>
                    <a:pt x="0" y="464392"/>
                    <a:pt x="0" y="418198"/>
                  </a:cubicBezTo>
                  <a:lnTo>
                    <a:pt x="0" y="83642"/>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36000" rIns="36000" bIns="36000" numCol="1" spcCol="1270" anchor="ctr" anchorCtr="0">
              <a:noAutofit/>
            </a:bodyPr>
            <a:lstStyle/>
            <a:p>
              <a:pPr defTabSz="500063">
                <a:lnSpc>
                  <a:spcPct val="90000"/>
                </a:lnSpc>
                <a:spcBef>
                  <a:spcPct val="0"/>
                </a:spcBef>
                <a:spcAft>
                  <a:spcPct val="35000"/>
                </a:spcAft>
                <a:buNone/>
              </a:pPr>
              <a:r>
                <a:rPr lang="en-US" sz="1800" dirty="0">
                  <a:solidFill>
                    <a:srgbClr val="FFFFFF"/>
                  </a:solidFill>
                  <a:latin typeface="Arial" panose="020B0604020202020204" pitchFamily="34" charset="0"/>
                  <a:cs typeface="Arial" panose="020B0604020202020204" pitchFamily="34" charset="0"/>
                </a:rPr>
                <a:t>Appoint the auditor or person to conduct a review engagement</a:t>
              </a:r>
              <a:endParaRPr lang="en-CA" sz="1800" dirty="0">
                <a:solidFill>
                  <a:srgbClr val="FFFFFF"/>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804FD738-7F7C-44AB-B858-FFDCB8E46B32}"/>
                </a:ext>
              </a:extLst>
            </p:cNvPr>
            <p:cNvSpPr/>
            <p:nvPr/>
          </p:nvSpPr>
          <p:spPr>
            <a:xfrm>
              <a:off x="1178527" y="3294897"/>
              <a:ext cx="7937311" cy="428400"/>
            </a:xfrm>
            <a:prstGeom prst="rect">
              <a:avLst/>
            </a:prstGeom>
            <a:noFill/>
            <a:ln>
              <a:solidFill>
                <a:schemeClr val="bg1"/>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Freeform: Shape 13">
              <a:extLst>
                <a:ext uri="{FF2B5EF4-FFF2-40B4-BE49-F238E27FC236}">
                  <a16:creationId xmlns:a16="http://schemas.microsoft.com/office/drawing/2014/main" id="{7C8E11DD-1D9E-4F62-B481-F5327E3AAA8C}"/>
                </a:ext>
              </a:extLst>
            </p:cNvPr>
            <p:cNvSpPr/>
            <p:nvPr/>
          </p:nvSpPr>
          <p:spPr>
            <a:xfrm>
              <a:off x="1470660" y="3049739"/>
              <a:ext cx="7408800" cy="507668"/>
            </a:xfrm>
            <a:custGeom>
              <a:avLst/>
              <a:gdLst>
                <a:gd name="connsiteX0" fmla="*/ 0 w 5654040"/>
                <a:gd name="connsiteY0" fmla="*/ 83642 h 501840"/>
                <a:gd name="connsiteX1" fmla="*/ 83642 w 5654040"/>
                <a:gd name="connsiteY1" fmla="*/ 0 h 501840"/>
                <a:gd name="connsiteX2" fmla="*/ 5570398 w 5654040"/>
                <a:gd name="connsiteY2" fmla="*/ 0 h 501840"/>
                <a:gd name="connsiteX3" fmla="*/ 5654040 w 5654040"/>
                <a:gd name="connsiteY3" fmla="*/ 83642 h 501840"/>
                <a:gd name="connsiteX4" fmla="*/ 5654040 w 5654040"/>
                <a:gd name="connsiteY4" fmla="*/ 418198 h 501840"/>
                <a:gd name="connsiteX5" fmla="*/ 5570398 w 5654040"/>
                <a:gd name="connsiteY5" fmla="*/ 501840 h 501840"/>
                <a:gd name="connsiteX6" fmla="*/ 83642 w 5654040"/>
                <a:gd name="connsiteY6" fmla="*/ 501840 h 501840"/>
                <a:gd name="connsiteX7" fmla="*/ 0 w 5654040"/>
                <a:gd name="connsiteY7" fmla="*/ 418198 h 501840"/>
                <a:gd name="connsiteX8" fmla="*/ 0 w 5654040"/>
                <a:gd name="connsiteY8" fmla="*/ 83642 h 50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4040" h="501840">
                  <a:moveTo>
                    <a:pt x="0" y="83642"/>
                  </a:moveTo>
                  <a:cubicBezTo>
                    <a:pt x="0" y="37448"/>
                    <a:pt x="37448" y="0"/>
                    <a:pt x="83642" y="0"/>
                  </a:cubicBezTo>
                  <a:lnTo>
                    <a:pt x="5570398" y="0"/>
                  </a:lnTo>
                  <a:cubicBezTo>
                    <a:pt x="5616592" y="0"/>
                    <a:pt x="5654040" y="37448"/>
                    <a:pt x="5654040" y="83642"/>
                  </a:cubicBezTo>
                  <a:lnTo>
                    <a:pt x="5654040" y="418198"/>
                  </a:lnTo>
                  <a:cubicBezTo>
                    <a:pt x="5654040" y="464392"/>
                    <a:pt x="5616592" y="501840"/>
                    <a:pt x="5570398" y="501840"/>
                  </a:cubicBezTo>
                  <a:lnTo>
                    <a:pt x="83642" y="501840"/>
                  </a:lnTo>
                  <a:cubicBezTo>
                    <a:pt x="37448" y="501840"/>
                    <a:pt x="0" y="464392"/>
                    <a:pt x="0" y="418198"/>
                  </a:cubicBezTo>
                  <a:lnTo>
                    <a:pt x="0" y="83642"/>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36000" rIns="36000" bIns="36000" numCol="1" spcCol="1270" anchor="ctr" anchorCtr="0">
              <a:noAutofit/>
            </a:bodyPr>
            <a:lstStyle/>
            <a:p>
              <a:pPr defTabSz="500063">
                <a:lnSpc>
                  <a:spcPct val="90000"/>
                </a:lnSpc>
                <a:spcBef>
                  <a:spcPct val="0"/>
                </a:spcBef>
                <a:spcAft>
                  <a:spcPct val="35000"/>
                </a:spcAft>
                <a:buNone/>
              </a:pPr>
              <a:r>
                <a:rPr lang="en-US" sz="1800" dirty="0">
                  <a:solidFill>
                    <a:srgbClr val="FFFFFF"/>
                  </a:solidFill>
                  <a:latin typeface="Arial" panose="020B0604020202020204" pitchFamily="34" charset="0"/>
                  <a:cs typeface="Arial" panose="020B0604020202020204" pitchFamily="34" charset="0"/>
                </a:rPr>
                <a:t>Requisition members’ meeting (by 10% of voting right)</a:t>
              </a:r>
              <a:endParaRPr lang="en-CA" sz="1800" dirty="0">
                <a:solidFill>
                  <a:srgbClr val="FFFFFF"/>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393D6BE8-3FDD-4174-9AED-3EBF7FEA92D0}"/>
                </a:ext>
              </a:extLst>
            </p:cNvPr>
            <p:cNvSpPr/>
            <p:nvPr/>
          </p:nvSpPr>
          <p:spPr>
            <a:xfrm>
              <a:off x="1178526" y="4194836"/>
              <a:ext cx="7937311" cy="428400"/>
            </a:xfrm>
            <a:prstGeom prst="rect">
              <a:avLst/>
            </a:prstGeom>
            <a:noFill/>
            <a:ln>
              <a:solidFill>
                <a:srgbClr val="85C2FF"/>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6" name="Freeform: Shape 15">
              <a:extLst>
                <a:ext uri="{FF2B5EF4-FFF2-40B4-BE49-F238E27FC236}">
                  <a16:creationId xmlns:a16="http://schemas.microsoft.com/office/drawing/2014/main" id="{99654AC5-71E6-41CC-B2D2-57919CB61164}"/>
                </a:ext>
              </a:extLst>
            </p:cNvPr>
            <p:cNvSpPr/>
            <p:nvPr/>
          </p:nvSpPr>
          <p:spPr>
            <a:xfrm>
              <a:off x="1470660" y="3819311"/>
              <a:ext cx="7408800" cy="667767"/>
            </a:xfrm>
            <a:custGeom>
              <a:avLst/>
              <a:gdLst>
                <a:gd name="connsiteX0" fmla="*/ 0 w 5654040"/>
                <a:gd name="connsiteY0" fmla="*/ 83642 h 501840"/>
                <a:gd name="connsiteX1" fmla="*/ 83642 w 5654040"/>
                <a:gd name="connsiteY1" fmla="*/ 0 h 501840"/>
                <a:gd name="connsiteX2" fmla="*/ 5570398 w 5654040"/>
                <a:gd name="connsiteY2" fmla="*/ 0 h 501840"/>
                <a:gd name="connsiteX3" fmla="*/ 5654040 w 5654040"/>
                <a:gd name="connsiteY3" fmla="*/ 83642 h 501840"/>
                <a:gd name="connsiteX4" fmla="*/ 5654040 w 5654040"/>
                <a:gd name="connsiteY4" fmla="*/ 418198 h 501840"/>
                <a:gd name="connsiteX5" fmla="*/ 5570398 w 5654040"/>
                <a:gd name="connsiteY5" fmla="*/ 501840 h 501840"/>
                <a:gd name="connsiteX6" fmla="*/ 83642 w 5654040"/>
                <a:gd name="connsiteY6" fmla="*/ 501840 h 501840"/>
                <a:gd name="connsiteX7" fmla="*/ 0 w 5654040"/>
                <a:gd name="connsiteY7" fmla="*/ 418198 h 501840"/>
                <a:gd name="connsiteX8" fmla="*/ 0 w 5654040"/>
                <a:gd name="connsiteY8" fmla="*/ 83642 h 50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4040" h="501840">
                  <a:moveTo>
                    <a:pt x="0" y="83642"/>
                  </a:moveTo>
                  <a:cubicBezTo>
                    <a:pt x="0" y="37448"/>
                    <a:pt x="37448" y="0"/>
                    <a:pt x="83642" y="0"/>
                  </a:cubicBezTo>
                  <a:lnTo>
                    <a:pt x="5570398" y="0"/>
                  </a:lnTo>
                  <a:cubicBezTo>
                    <a:pt x="5616592" y="0"/>
                    <a:pt x="5654040" y="37448"/>
                    <a:pt x="5654040" y="83642"/>
                  </a:cubicBezTo>
                  <a:lnTo>
                    <a:pt x="5654040" y="418198"/>
                  </a:lnTo>
                  <a:cubicBezTo>
                    <a:pt x="5654040" y="464392"/>
                    <a:pt x="5616592" y="501840"/>
                    <a:pt x="5570398" y="501840"/>
                  </a:cubicBezTo>
                  <a:lnTo>
                    <a:pt x="83642" y="501840"/>
                  </a:lnTo>
                  <a:cubicBezTo>
                    <a:pt x="37448" y="501840"/>
                    <a:pt x="0" y="464392"/>
                    <a:pt x="0" y="418198"/>
                  </a:cubicBezTo>
                  <a:lnTo>
                    <a:pt x="0" y="83642"/>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36000" rIns="72000" bIns="36000" numCol="1" spcCol="1270" anchor="ctr" anchorCtr="0">
              <a:noAutofit/>
            </a:bodyPr>
            <a:lstStyle/>
            <a:p>
              <a:pPr defTabSz="500063">
                <a:lnSpc>
                  <a:spcPct val="90000"/>
                </a:lnSpc>
                <a:spcBef>
                  <a:spcPct val="0"/>
                </a:spcBef>
                <a:spcAft>
                  <a:spcPct val="35000"/>
                </a:spcAft>
                <a:buNone/>
              </a:pPr>
              <a:r>
                <a:rPr lang="en-US" sz="1750" dirty="0">
                  <a:solidFill>
                    <a:srgbClr val="FFFFFF"/>
                  </a:solidFill>
                  <a:latin typeface="Arial" panose="020B0604020202020204" pitchFamily="34" charset="0"/>
                  <a:cs typeface="Arial" panose="020B0604020202020204" pitchFamily="34" charset="0"/>
                </a:rPr>
                <a:t>Submit proposals to amend by-laws or require any matter to be discussed </a:t>
              </a:r>
              <a:br>
                <a:rPr lang="en-US" sz="1750" dirty="0">
                  <a:solidFill>
                    <a:srgbClr val="FFFFFF"/>
                  </a:solidFill>
                  <a:latin typeface="Arial" panose="020B0604020202020204" pitchFamily="34" charset="0"/>
                  <a:cs typeface="Arial" panose="020B0604020202020204" pitchFamily="34" charset="0"/>
                </a:rPr>
              </a:br>
              <a:r>
                <a:rPr lang="en-US" sz="1750" dirty="0">
                  <a:solidFill>
                    <a:srgbClr val="FFFFFF"/>
                  </a:solidFill>
                  <a:latin typeface="Arial" panose="020B0604020202020204" pitchFamily="34" charset="0"/>
                  <a:cs typeface="Arial" panose="020B0604020202020204" pitchFamily="34" charset="0"/>
                </a:rPr>
                <a:t>at annual meetings (any one member)</a:t>
              </a:r>
              <a:endParaRPr lang="en-CA" sz="1750" dirty="0">
                <a:solidFill>
                  <a:srgbClr val="FFFFFF"/>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0B7E61C6-8BD9-44B3-99EE-40CAB9A8AA00}"/>
                </a:ext>
              </a:extLst>
            </p:cNvPr>
            <p:cNvSpPr/>
            <p:nvPr/>
          </p:nvSpPr>
          <p:spPr>
            <a:xfrm>
              <a:off x="1178525" y="4809871"/>
              <a:ext cx="7937311" cy="493410"/>
            </a:xfrm>
            <a:prstGeom prst="rect">
              <a:avLst/>
            </a:prstGeom>
            <a:noFill/>
            <a:ln>
              <a:solidFill>
                <a:srgbClr val="85C2FF"/>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Freeform: Shape 17">
              <a:extLst>
                <a:ext uri="{FF2B5EF4-FFF2-40B4-BE49-F238E27FC236}">
                  <a16:creationId xmlns:a16="http://schemas.microsoft.com/office/drawing/2014/main" id="{CD9ECB35-6588-4FB4-89E5-958348EAE555}"/>
                </a:ext>
              </a:extLst>
            </p:cNvPr>
            <p:cNvSpPr/>
            <p:nvPr/>
          </p:nvSpPr>
          <p:spPr>
            <a:xfrm>
              <a:off x="1470660" y="4716553"/>
              <a:ext cx="7408800" cy="493410"/>
            </a:xfrm>
            <a:custGeom>
              <a:avLst/>
              <a:gdLst>
                <a:gd name="connsiteX0" fmla="*/ 0 w 5654040"/>
                <a:gd name="connsiteY0" fmla="*/ 83642 h 501840"/>
                <a:gd name="connsiteX1" fmla="*/ 83642 w 5654040"/>
                <a:gd name="connsiteY1" fmla="*/ 0 h 501840"/>
                <a:gd name="connsiteX2" fmla="*/ 5570398 w 5654040"/>
                <a:gd name="connsiteY2" fmla="*/ 0 h 501840"/>
                <a:gd name="connsiteX3" fmla="*/ 5654040 w 5654040"/>
                <a:gd name="connsiteY3" fmla="*/ 83642 h 501840"/>
                <a:gd name="connsiteX4" fmla="*/ 5654040 w 5654040"/>
                <a:gd name="connsiteY4" fmla="*/ 418198 h 501840"/>
                <a:gd name="connsiteX5" fmla="*/ 5570398 w 5654040"/>
                <a:gd name="connsiteY5" fmla="*/ 501840 h 501840"/>
                <a:gd name="connsiteX6" fmla="*/ 83642 w 5654040"/>
                <a:gd name="connsiteY6" fmla="*/ 501840 h 501840"/>
                <a:gd name="connsiteX7" fmla="*/ 0 w 5654040"/>
                <a:gd name="connsiteY7" fmla="*/ 418198 h 501840"/>
                <a:gd name="connsiteX8" fmla="*/ 0 w 5654040"/>
                <a:gd name="connsiteY8" fmla="*/ 83642 h 50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4040" h="501840">
                  <a:moveTo>
                    <a:pt x="0" y="83642"/>
                  </a:moveTo>
                  <a:cubicBezTo>
                    <a:pt x="0" y="37448"/>
                    <a:pt x="37448" y="0"/>
                    <a:pt x="83642" y="0"/>
                  </a:cubicBezTo>
                  <a:lnTo>
                    <a:pt x="5570398" y="0"/>
                  </a:lnTo>
                  <a:cubicBezTo>
                    <a:pt x="5616592" y="0"/>
                    <a:pt x="5654040" y="37448"/>
                    <a:pt x="5654040" y="83642"/>
                  </a:cubicBezTo>
                  <a:lnTo>
                    <a:pt x="5654040" y="418198"/>
                  </a:lnTo>
                  <a:cubicBezTo>
                    <a:pt x="5654040" y="464392"/>
                    <a:pt x="5616592" y="501840"/>
                    <a:pt x="5570398" y="501840"/>
                  </a:cubicBezTo>
                  <a:lnTo>
                    <a:pt x="83642" y="501840"/>
                  </a:lnTo>
                  <a:cubicBezTo>
                    <a:pt x="37448" y="501840"/>
                    <a:pt x="0" y="464392"/>
                    <a:pt x="0" y="418198"/>
                  </a:cubicBezTo>
                  <a:lnTo>
                    <a:pt x="0" y="83642"/>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36000" rIns="36000" bIns="36000" numCol="1" spcCol="1270" anchor="ctr" anchorCtr="0">
              <a:noAutofit/>
            </a:bodyPr>
            <a:lstStyle/>
            <a:p>
              <a:pPr defTabSz="500063">
                <a:lnSpc>
                  <a:spcPct val="90000"/>
                </a:lnSpc>
                <a:spcBef>
                  <a:spcPct val="0"/>
                </a:spcBef>
                <a:spcAft>
                  <a:spcPct val="35000"/>
                </a:spcAft>
                <a:buNone/>
              </a:pPr>
              <a:r>
                <a:rPr lang="en-US" sz="1800" dirty="0">
                  <a:solidFill>
                    <a:srgbClr val="FFFFFF"/>
                  </a:solidFill>
                  <a:latin typeface="Arial" panose="020B0604020202020204" pitchFamily="34" charset="0"/>
                  <a:cs typeface="Arial" panose="020B0604020202020204" pitchFamily="34" charset="0"/>
                </a:rPr>
                <a:t>Submit proposal to nominate directors (by 5% of voting right)</a:t>
              </a:r>
              <a:endParaRPr lang="en-CA" sz="1800" dirty="0">
                <a:solidFill>
                  <a:srgbClr val="FFFFFF"/>
                </a:solidFill>
                <a:latin typeface="Arial" panose="020B0604020202020204" pitchFamily="34" charset="0"/>
                <a:cs typeface="Arial" panose="020B0604020202020204" pitchFamily="34" charset="0"/>
              </a:endParaRPr>
            </a:p>
          </p:txBody>
        </p:sp>
      </p:grpSp>
      <p:sp>
        <p:nvSpPr>
          <p:cNvPr id="4" name="Slide Number Placeholder 3">
            <a:extLst>
              <a:ext uri="{FF2B5EF4-FFF2-40B4-BE49-F238E27FC236}">
                <a16:creationId xmlns:a16="http://schemas.microsoft.com/office/drawing/2014/main" id="{6FED2718-EC98-4BCF-BFD7-A5D6DE494C71}"/>
              </a:ext>
            </a:extLst>
          </p:cNvPr>
          <p:cNvSpPr>
            <a:spLocks noGrp="1"/>
          </p:cNvSpPr>
          <p:nvPr>
            <p:ph type="sldNum" sz="quarter" idx="10"/>
          </p:nvPr>
        </p:nvSpPr>
        <p:spPr/>
        <p:txBody>
          <a:bodyPr/>
          <a:lstStyle/>
          <a:p>
            <a:pPr>
              <a:defRPr/>
            </a:pPr>
            <a:fld id="{151B5B66-2C9D-4C42-B77D-A26E8866EF17}" type="slidenum">
              <a:rPr lang="en-US" altLang="en-US" smtClean="0"/>
              <a:pPr>
                <a:defRPr/>
              </a:pPr>
              <a:t>29</a:t>
            </a:fld>
            <a:endParaRPr lang="en-US" altLang="en-US" dirty="0"/>
          </a:p>
        </p:txBody>
      </p:sp>
    </p:spTree>
    <p:extLst>
      <p:ext uri="{BB962C8B-B14F-4D97-AF65-F5344CB8AC3E}">
        <p14:creationId xmlns:p14="http://schemas.microsoft.com/office/powerpoint/2010/main" val="2651761812"/>
      </p:ext>
    </p:extLst>
  </p:cSld>
  <p:clrMapOvr>
    <a:masterClrMapping/>
  </p:clrMapOvr>
  <p:transition spd="slow">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978373020"/>
              </p:ext>
            </p:extLst>
          </p:nvPr>
        </p:nvGraphicFramePr>
        <p:xfrm>
          <a:off x="838200" y="438150"/>
          <a:ext cx="76962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3</a:t>
            </a:fld>
            <a:endParaRPr lang="en-US" altLang="en-US" dirty="0"/>
          </a:p>
        </p:txBody>
      </p:sp>
    </p:spTree>
    <p:extLst>
      <p:ext uri="{BB962C8B-B14F-4D97-AF65-F5344CB8AC3E}">
        <p14:creationId xmlns:p14="http://schemas.microsoft.com/office/powerpoint/2010/main" val="2168642883"/>
      </p:ext>
    </p:extLst>
  </p:cSld>
  <p:clrMapOvr>
    <a:masterClrMapping/>
  </p:clrMapOvr>
  <p:transition spd="slow">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893A3-1434-498F-A79B-ED287402C5D1}"/>
              </a:ext>
            </a:extLst>
          </p:cNvPr>
          <p:cNvSpPr>
            <a:spLocks noGrp="1"/>
          </p:cNvSpPr>
          <p:nvPr>
            <p:ph idx="1"/>
          </p:nvPr>
        </p:nvSpPr>
        <p:spPr>
          <a:xfrm>
            <a:off x="457200" y="590550"/>
            <a:ext cx="8610600" cy="3867150"/>
          </a:xfrm>
        </p:spPr>
        <p:txBody>
          <a:bodyPr/>
          <a:lstStyle/>
          <a:p>
            <a:pPr marL="442913" indent="-442913"/>
            <a:r>
              <a:rPr lang="en-US" sz="1800" dirty="0"/>
              <a:t>Access to Corporate Records</a:t>
            </a:r>
          </a:p>
          <a:p>
            <a:pPr marL="895350" lvl="1" indent="-452438"/>
            <a:r>
              <a:rPr lang="en-US" sz="1800" dirty="0"/>
              <a:t>Members entitled to free copies of articles, by-laws and financial statements, as well as have right to examine or receive extracts of various documents, e.g. minutes of members’ meetings, registers of directors, officers, members and ownership interests</a:t>
            </a:r>
          </a:p>
          <a:p>
            <a:pPr marL="442913" indent="-442913"/>
            <a:r>
              <a:rPr lang="en-US" sz="1800" dirty="0"/>
              <a:t>Removal of Directors</a:t>
            </a:r>
          </a:p>
          <a:p>
            <a:pPr marL="895350" lvl="1" indent="-452438"/>
            <a:r>
              <a:rPr lang="en-US" sz="1800" dirty="0"/>
              <a:t>Under OCA, members could remove directors by a 2/3rds vote, but this amended to provide for ordinary resolution (majority)</a:t>
            </a:r>
          </a:p>
          <a:p>
            <a:pPr marL="895350" lvl="1" indent="-452438"/>
            <a:r>
              <a:rPr lang="en-US" sz="1800" dirty="0"/>
              <a:t>ONCA permits voting members to remove directors by ordinary resolution, except for </a:t>
            </a:r>
            <a:r>
              <a:rPr lang="en-US" sz="1800" i="1" dirty="0"/>
              <a:t>ex officio </a:t>
            </a:r>
            <a:r>
              <a:rPr lang="en-US" sz="1800" dirty="0"/>
              <a:t>directors</a:t>
            </a:r>
          </a:p>
          <a:p>
            <a:pPr marL="1255713" lvl="2" indent="-360363"/>
            <a:r>
              <a:rPr lang="en-US" sz="1800" dirty="0"/>
              <a:t>Only classes of members with the right to elect specific directors can remove those directors, or fill vacancies related to that director </a:t>
            </a:r>
            <a:endParaRPr lang="en-CA" sz="1800" dirty="0"/>
          </a:p>
        </p:txBody>
      </p:sp>
      <p:sp>
        <p:nvSpPr>
          <p:cNvPr id="4" name="Slide Number Placeholder 3">
            <a:extLst>
              <a:ext uri="{FF2B5EF4-FFF2-40B4-BE49-F238E27FC236}">
                <a16:creationId xmlns:a16="http://schemas.microsoft.com/office/drawing/2014/main" id="{D7F82AA7-1DEF-48AD-812F-10CE492B18CB}"/>
              </a:ext>
            </a:extLst>
          </p:cNvPr>
          <p:cNvSpPr>
            <a:spLocks noGrp="1"/>
          </p:cNvSpPr>
          <p:nvPr>
            <p:ph type="sldNum" sz="quarter" idx="10"/>
          </p:nvPr>
        </p:nvSpPr>
        <p:spPr/>
        <p:txBody>
          <a:bodyPr/>
          <a:lstStyle/>
          <a:p>
            <a:pPr>
              <a:defRPr/>
            </a:pPr>
            <a:fld id="{151B5B66-2C9D-4C42-B77D-A26E8866EF17}" type="slidenum">
              <a:rPr lang="en-US" altLang="en-US" smtClean="0"/>
              <a:pPr>
                <a:defRPr/>
              </a:pPr>
              <a:t>30</a:t>
            </a:fld>
            <a:endParaRPr lang="en-US" altLang="en-US" dirty="0"/>
          </a:p>
        </p:txBody>
      </p:sp>
    </p:spTree>
    <p:extLst>
      <p:ext uri="{BB962C8B-B14F-4D97-AF65-F5344CB8AC3E}">
        <p14:creationId xmlns:p14="http://schemas.microsoft.com/office/powerpoint/2010/main" val="4056836680"/>
      </p:ext>
    </p:extLst>
  </p:cSld>
  <p:clrMapOvr>
    <a:masterClrMapping/>
  </p:clrMapOvr>
  <p:transition spd="slow">
    <p:strips dir="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2D5AFE5-760F-4052-8605-C4927F4BF034}"/>
              </a:ext>
            </a:extLst>
          </p:cNvPr>
          <p:cNvSpPr>
            <a:spLocks noGrp="1"/>
          </p:cNvSpPr>
          <p:nvPr>
            <p:ph type="sldNum" sz="quarter" idx="10"/>
          </p:nvPr>
        </p:nvSpPr>
        <p:spPr/>
        <p:txBody>
          <a:bodyPr/>
          <a:lstStyle/>
          <a:p>
            <a:pPr>
              <a:defRPr/>
            </a:pPr>
            <a:fld id="{151B5B66-2C9D-4C42-B77D-A26E8866EF17}" type="slidenum">
              <a:rPr lang="en-US" altLang="en-US" smtClean="0"/>
              <a:pPr>
                <a:defRPr/>
              </a:pPr>
              <a:t>31</a:t>
            </a:fld>
            <a:endParaRPr lang="en-US" altLang="en-US" dirty="0"/>
          </a:p>
        </p:txBody>
      </p:sp>
      <p:sp>
        <p:nvSpPr>
          <p:cNvPr id="7" name="Freeform: Shape 6">
            <a:extLst>
              <a:ext uri="{FF2B5EF4-FFF2-40B4-BE49-F238E27FC236}">
                <a16:creationId xmlns:a16="http://schemas.microsoft.com/office/drawing/2014/main" id="{34E59A63-BBCF-4A0D-B35D-F9BAA7850D2C}"/>
              </a:ext>
            </a:extLst>
          </p:cNvPr>
          <p:cNvSpPr/>
          <p:nvPr/>
        </p:nvSpPr>
        <p:spPr>
          <a:xfrm>
            <a:off x="457201" y="475608"/>
            <a:ext cx="8458200" cy="776013"/>
          </a:xfrm>
          <a:custGeom>
            <a:avLst/>
            <a:gdLst>
              <a:gd name="connsiteX0" fmla="*/ 0 w 7772400"/>
              <a:gd name="connsiteY0" fmla="*/ 202804 h 1216800"/>
              <a:gd name="connsiteX1" fmla="*/ 202804 w 7772400"/>
              <a:gd name="connsiteY1" fmla="*/ 0 h 1216800"/>
              <a:gd name="connsiteX2" fmla="*/ 7569596 w 7772400"/>
              <a:gd name="connsiteY2" fmla="*/ 0 h 1216800"/>
              <a:gd name="connsiteX3" fmla="*/ 7772400 w 7772400"/>
              <a:gd name="connsiteY3" fmla="*/ 202804 h 1216800"/>
              <a:gd name="connsiteX4" fmla="*/ 7772400 w 7772400"/>
              <a:gd name="connsiteY4" fmla="*/ 1013996 h 1216800"/>
              <a:gd name="connsiteX5" fmla="*/ 7569596 w 7772400"/>
              <a:gd name="connsiteY5" fmla="*/ 1216800 h 1216800"/>
              <a:gd name="connsiteX6" fmla="*/ 202804 w 7772400"/>
              <a:gd name="connsiteY6" fmla="*/ 1216800 h 1216800"/>
              <a:gd name="connsiteX7" fmla="*/ 0 w 7772400"/>
              <a:gd name="connsiteY7" fmla="*/ 1013996 h 1216800"/>
              <a:gd name="connsiteX8" fmla="*/ 0 w 77724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2400" h="1216800">
                <a:moveTo>
                  <a:pt x="0" y="202804"/>
                </a:moveTo>
                <a:cubicBezTo>
                  <a:pt x="0" y="90798"/>
                  <a:pt x="90798" y="0"/>
                  <a:pt x="202804" y="0"/>
                </a:cubicBezTo>
                <a:lnTo>
                  <a:pt x="7569596" y="0"/>
                </a:lnTo>
                <a:cubicBezTo>
                  <a:pt x="7681602" y="0"/>
                  <a:pt x="7772400" y="90798"/>
                  <a:pt x="7772400" y="202804"/>
                </a:cubicBezTo>
                <a:lnTo>
                  <a:pt x="7772400" y="1013996"/>
                </a:lnTo>
                <a:cubicBezTo>
                  <a:pt x="7772400" y="1126002"/>
                  <a:pt x="7681602" y="1216800"/>
                  <a:pt x="7569596" y="1216800"/>
                </a:cubicBezTo>
                <a:lnTo>
                  <a:pt x="202804" y="1216800"/>
                </a:lnTo>
                <a:cubicBezTo>
                  <a:pt x="90798" y="1216800"/>
                  <a:pt x="0" y="1126002"/>
                  <a:pt x="0" y="1013996"/>
                </a:cubicBezTo>
                <a:lnTo>
                  <a:pt x="0" y="202804"/>
                </a:lnTo>
                <a:close/>
              </a:path>
            </a:pathLst>
          </a:custGeom>
          <a:no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1549" tIns="107414" rIns="107414" bIns="107414" numCol="1" spcCol="1270" anchor="ctr" anchorCtr="0">
            <a:noAutofit/>
          </a:bodyPr>
          <a:lstStyle/>
          <a:p>
            <a:pPr marL="335756" indent="-335756" defTabSz="733425">
              <a:lnSpc>
                <a:spcPct val="90000"/>
              </a:lnSpc>
              <a:spcBef>
                <a:spcPct val="0"/>
              </a:spcBef>
              <a:spcAft>
                <a:spcPct val="35000"/>
              </a:spcAft>
            </a:pPr>
            <a:r>
              <a:rPr lang="en-US" sz="1725" dirty="0">
                <a:solidFill>
                  <a:schemeClr val="tx1"/>
                </a:solidFill>
                <a:latin typeface="Arial" panose="020B0604020202020204" pitchFamily="34" charset="0"/>
                <a:cs typeface="Arial" panose="020B0604020202020204" pitchFamily="34" charset="0"/>
              </a:rPr>
              <a:t>Voting Members who hold at least 10% of the votes may </a:t>
            </a:r>
            <a:r>
              <a:rPr lang="en-US" sz="1800" dirty="0">
                <a:solidFill>
                  <a:schemeClr val="tx1"/>
                </a:solidFill>
                <a:latin typeface="Arial" panose="020B0604020202020204" pitchFamily="34" charset="0"/>
                <a:cs typeface="Arial" panose="020B0604020202020204" pitchFamily="34" charset="0"/>
              </a:rPr>
              <a:t>requisition</a:t>
            </a:r>
            <a:r>
              <a:rPr lang="en-US" sz="1725" dirty="0">
                <a:solidFill>
                  <a:schemeClr val="tx1"/>
                </a:solidFill>
                <a:latin typeface="Arial" panose="020B0604020202020204" pitchFamily="34" charset="0"/>
                <a:cs typeface="Arial" panose="020B0604020202020204" pitchFamily="34" charset="0"/>
              </a:rPr>
              <a:t> a membership </a:t>
            </a:r>
            <a:r>
              <a:rPr lang="en-US" sz="1800" dirty="0">
                <a:solidFill>
                  <a:schemeClr val="tx1"/>
                </a:solidFill>
                <a:latin typeface="Arial" panose="020B0604020202020204" pitchFamily="34" charset="0"/>
                <a:cs typeface="Arial" panose="020B0604020202020204" pitchFamily="34" charset="0"/>
              </a:rPr>
              <a:t>meeting</a:t>
            </a:r>
            <a:r>
              <a:rPr lang="en-US" sz="1725" dirty="0">
                <a:solidFill>
                  <a:schemeClr val="tx1"/>
                </a:solidFill>
                <a:latin typeface="Arial" panose="020B0604020202020204" pitchFamily="34" charset="0"/>
                <a:cs typeface="Arial" panose="020B0604020202020204" pitchFamily="34" charset="0"/>
              </a:rPr>
              <a:t>, subject to limits set out in s. 60(3)</a:t>
            </a:r>
            <a:endParaRPr lang="en-CA" sz="1725" dirty="0">
              <a:solidFill>
                <a:schemeClr val="tx1"/>
              </a:solidFill>
              <a:latin typeface="Arial" panose="020B0604020202020204" pitchFamily="34" charset="0"/>
              <a:cs typeface="Arial" panose="020B0604020202020204" pitchFamily="34" charset="0"/>
            </a:endParaRPr>
          </a:p>
        </p:txBody>
      </p:sp>
      <p:sp>
        <p:nvSpPr>
          <p:cNvPr id="8" name="Freeform: Shape 7">
            <a:extLst>
              <a:ext uri="{FF2B5EF4-FFF2-40B4-BE49-F238E27FC236}">
                <a16:creationId xmlns:a16="http://schemas.microsoft.com/office/drawing/2014/main" id="{3846F5A5-C580-49DC-A23D-222B9453B90F}"/>
              </a:ext>
            </a:extLst>
          </p:cNvPr>
          <p:cNvSpPr/>
          <p:nvPr/>
        </p:nvSpPr>
        <p:spPr>
          <a:xfrm>
            <a:off x="457200" y="1636126"/>
            <a:ext cx="8153400" cy="457200"/>
          </a:xfrm>
          <a:custGeom>
            <a:avLst/>
            <a:gdLst>
              <a:gd name="connsiteX0" fmla="*/ 0 w 7772400"/>
              <a:gd name="connsiteY0" fmla="*/ 202804 h 1216800"/>
              <a:gd name="connsiteX1" fmla="*/ 202804 w 7772400"/>
              <a:gd name="connsiteY1" fmla="*/ 0 h 1216800"/>
              <a:gd name="connsiteX2" fmla="*/ 7569596 w 7772400"/>
              <a:gd name="connsiteY2" fmla="*/ 0 h 1216800"/>
              <a:gd name="connsiteX3" fmla="*/ 7772400 w 7772400"/>
              <a:gd name="connsiteY3" fmla="*/ 202804 h 1216800"/>
              <a:gd name="connsiteX4" fmla="*/ 7772400 w 7772400"/>
              <a:gd name="connsiteY4" fmla="*/ 1013996 h 1216800"/>
              <a:gd name="connsiteX5" fmla="*/ 7569596 w 7772400"/>
              <a:gd name="connsiteY5" fmla="*/ 1216800 h 1216800"/>
              <a:gd name="connsiteX6" fmla="*/ 202804 w 7772400"/>
              <a:gd name="connsiteY6" fmla="*/ 1216800 h 1216800"/>
              <a:gd name="connsiteX7" fmla="*/ 0 w 7772400"/>
              <a:gd name="connsiteY7" fmla="*/ 1013996 h 1216800"/>
              <a:gd name="connsiteX8" fmla="*/ 0 w 77724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2400" h="1216800">
                <a:moveTo>
                  <a:pt x="0" y="202804"/>
                </a:moveTo>
                <a:cubicBezTo>
                  <a:pt x="0" y="90798"/>
                  <a:pt x="90798" y="0"/>
                  <a:pt x="202804" y="0"/>
                </a:cubicBezTo>
                <a:lnTo>
                  <a:pt x="7569596" y="0"/>
                </a:lnTo>
                <a:cubicBezTo>
                  <a:pt x="7681602" y="0"/>
                  <a:pt x="7772400" y="90798"/>
                  <a:pt x="7772400" y="202804"/>
                </a:cubicBezTo>
                <a:lnTo>
                  <a:pt x="7772400" y="1013996"/>
                </a:lnTo>
                <a:cubicBezTo>
                  <a:pt x="7772400" y="1126002"/>
                  <a:pt x="7681602" y="1216800"/>
                  <a:pt x="7569596" y="1216800"/>
                </a:cubicBezTo>
                <a:lnTo>
                  <a:pt x="202804" y="1216800"/>
                </a:lnTo>
                <a:cubicBezTo>
                  <a:pt x="90798" y="1216800"/>
                  <a:pt x="0" y="1126002"/>
                  <a:pt x="0" y="1013996"/>
                </a:cubicBezTo>
                <a:lnTo>
                  <a:pt x="0" y="202804"/>
                </a:lnTo>
                <a:close/>
              </a:path>
            </a:pathLst>
          </a:custGeom>
          <a:no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1549" tIns="107414" rIns="107414" bIns="107414" numCol="1" spcCol="1270" anchor="ctr" anchorCtr="0">
            <a:noAutofit/>
          </a:bodyPr>
          <a:lstStyle/>
          <a:p>
            <a:pPr marL="335756" indent="-335756" defTabSz="733425">
              <a:lnSpc>
                <a:spcPct val="90000"/>
              </a:lnSpc>
              <a:spcBef>
                <a:spcPct val="0"/>
              </a:spcBef>
              <a:spcAft>
                <a:spcPct val="35000"/>
              </a:spcAft>
            </a:pPr>
            <a:r>
              <a:rPr lang="en-US" sz="1800" dirty="0">
                <a:solidFill>
                  <a:schemeClr val="tx1"/>
                </a:solidFill>
                <a:latin typeface="Arial" panose="020B0604020202020204" pitchFamily="34" charset="0"/>
                <a:cs typeface="Arial" panose="020B0604020202020204" pitchFamily="34" charset="0"/>
              </a:rPr>
              <a:t>Voting Members have right to submit and discuss proposals</a:t>
            </a:r>
            <a:endParaRPr lang="en-CA" sz="1800" dirty="0">
              <a:solidFill>
                <a:schemeClr val="tx1"/>
              </a:solidFill>
              <a:latin typeface="Arial" panose="020B0604020202020204" pitchFamily="34" charset="0"/>
              <a:cs typeface="Arial" panose="020B0604020202020204" pitchFamily="34" charset="0"/>
            </a:endParaRPr>
          </a:p>
        </p:txBody>
      </p:sp>
      <p:sp>
        <p:nvSpPr>
          <p:cNvPr id="6" name="Freeform: Shape 5">
            <a:extLst>
              <a:ext uri="{FF2B5EF4-FFF2-40B4-BE49-F238E27FC236}">
                <a16:creationId xmlns:a16="http://schemas.microsoft.com/office/drawing/2014/main" id="{1E51809E-64E6-40CF-92EE-895998D00246}"/>
              </a:ext>
            </a:extLst>
          </p:cNvPr>
          <p:cNvSpPr/>
          <p:nvPr/>
        </p:nvSpPr>
        <p:spPr>
          <a:xfrm>
            <a:off x="838200" y="1215531"/>
            <a:ext cx="7086600" cy="487999"/>
          </a:xfrm>
          <a:custGeom>
            <a:avLst/>
            <a:gdLst>
              <a:gd name="connsiteX0" fmla="*/ 0 w 7772400"/>
              <a:gd name="connsiteY0" fmla="*/ 145448 h 872673"/>
              <a:gd name="connsiteX1" fmla="*/ 145448 w 7772400"/>
              <a:gd name="connsiteY1" fmla="*/ 0 h 872673"/>
              <a:gd name="connsiteX2" fmla="*/ 7626952 w 7772400"/>
              <a:gd name="connsiteY2" fmla="*/ 0 h 872673"/>
              <a:gd name="connsiteX3" fmla="*/ 7772400 w 7772400"/>
              <a:gd name="connsiteY3" fmla="*/ 145448 h 872673"/>
              <a:gd name="connsiteX4" fmla="*/ 7772400 w 7772400"/>
              <a:gd name="connsiteY4" fmla="*/ 727225 h 872673"/>
              <a:gd name="connsiteX5" fmla="*/ 7626952 w 7772400"/>
              <a:gd name="connsiteY5" fmla="*/ 872673 h 872673"/>
              <a:gd name="connsiteX6" fmla="*/ 145448 w 7772400"/>
              <a:gd name="connsiteY6" fmla="*/ 872673 h 872673"/>
              <a:gd name="connsiteX7" fmla="*/ 0 w 7772400"/>
              <a:gd name="connsiteY7" fmla="*/ 727225 h 872673"/>
              <a:gd name="connsiteX8" fmla="*/ 0 w 7772400"/>
              <a:gd name="connsiteY8" fmla="*/ 145448 h 87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2400" h="872673">
                <a:moveTo>
                  <a:pt x="0" y="145448"/>
                </a:moveTo>
                <a:cubicBezTo>
                  <a:pt x="0" y="65119"/>
                  <a:pt x="65119" y="0"/>
                  <a:pt x="145448" y="0"/>
                </a:cubicBezTo>
                <a:lnTo>
                  <a:pt x="7626952" y="0"/>
                </a:lnTo>
                <a:cubicBezTo>
                  <a:pt x="7707281" y="0"/>
                  <a:pt x="7772400" y="65119"/>
                  <a:pt x="7772400" y="145448"/>
                </a:cubicBezTo>
                <a:lnTo>
                  <a:pt x="7772400" y="727225"/>
                </a:lnTo>
                <a:cubicBezTo>
                  <a:pt x="7772400" y="807554"/>
                  <a:pt x="7707281" y="872673"/>
                  <a:pt x="7626952" y="872673"/>
                </a:cubicBezTo>
                <a:lnTo>
                  <a:pt x="145448" y="872673"/>
                </a:lnTo>
                <a:cubicBezTo>
                  <a:pt x="65119" y="872673"/>
                  <a:pt x="0" y="807554"/>
                  <a:pt x="0" y="727225"/>
                </a:cubicBezTo>
                <a:lnTo>
                  <a:pt x="0" y="145448"/>
                </a:lnTo>
                <a:close/>
              </a:path>
            </a:pathLst>
          </a:custGeom>
          <a:solidFill>
            <a:schemeClr val="accent3">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97673" rIns="97673" bIns="97673" numCol="1" spcCol="1270" anchor="ctr" anchorCtr="0">
            <a:noAutofit/>
          </a:bodyPr>
          <a:lstStyle/>
          <a:p>
            <a:pPr marL="442913" indent="-442913" defTabSz="766763">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By-laws can set lower threshold </a:t>
            </a:r>
            <a:endParaRPr lang="en-CA" sz="1800" dirty="0">
              <a:solidFill>
                <a:srgbClr val="FFFFFF"/>
              </a:solidFill>
              <a:latin typeface="Arial" panose="020B0604020202020204" pitchFamily="34" charset="0"/>
              <a:cs typeface="Arial" panose="020B0604020202020204" pitchFamily="34" charset="0"/>
            </a:endParaRPr>
          </a:p>
        </p:txBody>
      </p:sp>
      <p:sp>
        <p:nvSpPr>
          <p:cNvPr id="9" name="Freeform: Shape 8">
            <a:extLst>
              <a:ext uri="{FF2B5EF4-FFF2-40B4-BE49-F238E27FC236}">
                <a16:creationId xmlns:a16="http://schemas.microsoft.com/office/drawing/2014/main" id="{0EC991EC-E10A-44E5-B828-4DD183CDBE58}"/>
              </a:ext>
            </a:extLst>
          </p:cNvPr>
          <p:cNvSpPr/>
          <p:nvPr/>
        </p:nvSpPr>
        <p:spPr>
          <a:xfrm>
            <a:off x="838200" y="2048566"/>
            <a:ext cx="7086600" cy="587377"/>
          </a:xfrm>
          <a:custGeom>
            <a:avLst/>
            <a:gdLst>
              <a:gd name="connsiteX0" fmla="*/ 0 w 7772400"/>
              <a:gd name="connsiteY0" fmla="*/ 145448 h 872673"/>
              <a:gd name="connsiteX1" fmla="*/ 145448 w 7772400"/>
              <a:gd name="connsiteY1" fmla="*/ 0 h 872673"/>
              <a:gd name="connsiteX2" fmla="*/ 7626952 w 7772400"/>
              <a:gd name="connsiteY2" fmla="*/ 0 h 872673"/>
              <a:gd name="connsiteX3" fmla="*/ 7772400 w 7772400"/>
              <a:gd name="connsiteY3" fmla="*/ 145448 h 872673"/>
              <a:gd name="connsiteX4" fmla="*/ 7772400 w 7772400"/>
              <a:gd name="connsiteY4" fmla="*/ 727225 h 872673"/>
              <a:gd name="connsiteX5" fmla="*/ 7626952 w 7772400"/>
              <a:gd name="connsiteY5" fmla="*/ 872673 h 872673"/>
              <a:gd name="connsiteX6" fmla="*/ 145448 w 7772400"/>
              <a:gd name="connsiteY6" fmla="*/ 872673 h 872673"/>
              <a:gd name="connsiteX7" fmla="*/ 0 w 7772400"/>
              <a:gd name="connsiteY7" fmla="*/ 727225 h 872673"/>
              <a:gd name="connsiteX8" fmla="*/ 0 w 7772400"/>
              <a:gd name="connsiteY8" fmla="*/ 145448 h 87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2400" h="872673">
                <a:moveTo>
                  <a:pt x="0" y="145448"/>
                </a:moveTo>
                <a:cubicBezTo>
                  <a:pt x="0" y="65119"/>
                  <a:pt x="65119" y="0"/>
                  <a:pt x="145448" y="0"/>
                </a:cubicBezTo>
                <a:lnTo>
                  <a:pt x="7626952" y="0"/>
                </a:lnTo>
                <a:cubicBezTo>
                  <a:pt x="7707281" y="0"/>
                  <a:pt x="7772400" y="65119"/>
                  <a:pt x="7772400" y="145448"/>
                </a:cubicBezTo>
                <a:lnTo>
                  <a:pt x="7772400" y="727225"/>
                </a:lnTo>
                <a:cubicBezTo>
                  <a:pt x="7772400" y="807554"/>
                  <a:pt x="7707281" y="872673"/>
                  <a:pt x="7626952" y="872673"/>
                </a:cubicBezTo>
                <a:lnTo>
                  <a:pt x="145448" y="872673"/>
                </a:lnTo>
                <a:cubicBezTo>
                  <a:pt x="65119" y="872673"/>
                  <a:pt x="0" y="807554"/>
                  <a:pt x="0" y="727225"/>
                </a:cubicBezTo>
                <a:lnTo>
                  <a:pt x="0" y="145448"/>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97673" rIns="36000" bIns="97673" numCol="1" spcCol="1270" anchor="ctr" anchorCtr="0">
            <a:noAutofit/>
          </a:bodyPr>
          <a:lstStyle/>
          <a:p>
            <a:pPr marL="442913" indent="-442913" defTabSz="766763">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Voting members with at least 5% can submit proposals to nominate directors</a:t>
            </a:r>
            <a:endParaRPr lang="en-CA" sz="1800" dirty="0">
              <a:solidFill>
                <a:srgbClr val="FFFFFF"/>
              </a:solidFill>
              <a:latin typeface="Arial" panose="020B0604020202020204" pitchFamily="34" charset="0"/>
              <a:cs typeface="Arial" panose="020B0604020202020204" pitchFamily="34" charset="0"/>
            </a:endParaRPr>
          </a:p>
        </p:txBody>
      </p:sp>
      <p:grpSp>
        <p:nvGrpSpPr>
          <p:cNvPr id="2" name="Group 1">
            <a:extLst>
              <a:ext uri="{FF2B5EF4-FFF2-40B4-BE49-F238E27FC236}">
                <a16:creationId xmlns:a16="http://schemas.microsoft.com/office/drawing/2014/main" id="{C51003AA-3949-4BFD-91D3-B9E6854C0A26}"/>
              </a:ext>
            </a:extLst>
          </p:cNvPr>
          <p:cNvGrpSpPr/>
          <p:nvPr/>
        </p:nvGrpSpPr>
        <p:grpSpPr>
          <a:xfrm>
            <a:off x="838200" y="2958543"/>
            <a:ext cx="7086600" cy="1680906"/>
            <a:chOff x="1524000" y="4520450"/>
            <a:chExt cx="7772400" cy="2241208"/>
          </a:xfrm>
        </p:grpSpPr>
        <p:sp>
          <p:nvSpPr>
            <p:cNvPr id="10" name="Freeform: Shape 9">
              <a:extLst>
                <a:ext uri="{FF2B5EF4-FFF2-40B4-BE49-F238E27FC236}">
                  <a16:creationId xmlns:a16="http://schemas.microsoft.com/office/drawing/2014/main" id="{B5823738-4C2B-41CC-A7BF-5971F1DB8AE2}"/>
                </a:ext>
              </a:extLst>
            </p:cNvPr>
            <p:cNvSpPr/>
            <p:nvPr/>
          </p:nvSpPr>
          <p:spPr>
            <a:xfrm>
              <a:off x="1524000" y="4520450"/>
              <a:ext cx="7772400" cy="744636"/>
            </a:xfrm>
            <a:custGeom>
              <a:avLst/>
              <a:gdLst>
                <a:gd name="connsiteX0" fmla="*/ 0 w 7772400"/>
                <a:gd name="connsiteY0" fmla="*/ 145448 h 872673"/>
                <a:gd name="connsiteX1" fmla="*/ 145448 w 7772400"/>
                <a:gd name="connsiteY1" fmla="*/ 0 h 872673"/>
                <a:gd name="connsiteX2" fmla="*/ 7626952 w 7772400"/>
                <a:gd name="connsiteY2" fmla="*/ 0 h 872673"/>
                <a:gd name="connsiteX3" fmla="*/ 7772400 w 7772400"/>
                <a:gd name="connsiteY3" fmla="*/ 145448 h 872673"/>
                <a:gd name="connsiteX4" fmla="*/ 7772400 w 7772400"/>
                <a:gd name="connsiteY4" fmla="*/ 727225 h 872673"/>
                <a:gd name="connsiteX5" fmla="*/ 7626952 w 7772400"/>
                <a:gd name="connsiteY5" fmla="*/ 872673 h 872673"/>
                <a:gd name="connsiteX6" fmla="*/ 145448 w 7772400"/>
                <a:gd name="connsiteY6" fmla="*/ 872673 h 872673"/>
                <a:gd name="connsiteX7" fmla="*/ 0 w 7772400"/>
                <a:gd name="connsiteY7" fmla="*/ 727225 h 872673"/>
                <a:gd name="connsiteX8" fmla="*/ 0 w 7772400"/>
                <a:gd name="connsiteY8" fmla="*/ 145448 h 87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2400" h="872673">
                  <a:moveTo>
                    <a:pt x="0" y="145448"/>
                  </a:moveTo>
                  <a:cubicBezTo>
                    <a:pt x="0" y="65119"/>
                    <a:pt x="65119" y="0"/>
                    <a:pt x="145448" y="0"/>
                  </a:cubicBezTo>
                  <a:lnTo>
                    <a:pt x="7626952" y="0"/>
                  </a:lnTo>
                  <a:cubicBezTo>
                    <a:pt x="7707281" y="0"/>
                    <a:pt x="7772400" y="65119"/>
                    <a:pt x="7772400" y="145448"/>
                  </a:cubicBezTo>
                  <a:lnTo>
                    <a:pt x="7772400" y="727225"/>
                  </a:lnTo>
                  <a:cubicBezTo>
                    <a:pt x="7772400" y="807554"/>
                    <a:pt x="7707281" y="872673"/>
                    <a:pt x="7626952" y="872673"/>
                  </a:cubicBezTo>
                  <a:lnTo>
                    <a:pt x="145448" y="872673"/>
                  </a:lnTo>
                  <a:cubicBezTo>
                    <a:pt x="65119" y="872673"/>
                    <a:pt x="0" y="807554"/>
                    <a:pt x="0" y="727225"/>
                  </a:cubicBezTo>
                  <a:lnTo>
                    <a:pt x="0" y="145448"/>
                  </a:lnTo>
                  <a:close/>
                </a:path>
              </a:pathLst>
            </a:custGeom>
            <a:solidFill>
              <a:schemeClr val="accent3">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97673" rIns="97673" bIns="97673" numCol="1" spcCol="1270" anchor="ctr" anchorCtr="0">
              <a:noAutofit/>
            </a:bodyPr>
            <a:lstStyle/>
            <a:p>
              <a:pPr marL="442913" indent="-442913" defTabSz="766763">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A voting member can submit proposals to amend articles in relation to section 103</a:t>
              </a:r>
              <a:endParaRPr lang="en-CA" sz="1800" dirty="0">
                <a:solidFill>
                  <a:srgbClr val="FFFFFF"/>
                </a:solidFill>
                <a:latin typeface="Arial" panose="020B0604020202020204" pitchFamily="34" charset="0"/>
                <a:cs typeface="Arial" panose="020B0604020202020204" pitchFamily="34" charset="0"/>
              </a:endParaRPr>
            </a:p>
          </p:txBody>
        </p:sp>
        <p:sp>
          <p:nvSpPr>
            <p:cNvPr id="11" name="Freeform: Shape 10">
              <a:extLst>
                <a:ext uri="{FF2B5EF4-FFF2-40B4-BE49-F238E27FC236}">
                  <a16:creationId xmlns:a16="http://schemas.microsoft.com/office/drawing/2014/main" id="{CA9CAFF4-2C80-4C3B-A9FB-7A79590504E1}"/>
                </a:ext>
              </a:extLst>
            </p:cNvPr>
            <p:cNvSpPr/>
            <p:nvPr/>
          </p:nvSpPr>
          <p:spPr>
            <a:xfrm>
              <a:off x="1524000" y="5351324"/>
              <a:ext cx="7772400" cy="713771"/>
            </a:xfrm>
            <a:custGeom>
              <a:avLst/>
              <a:gdLst>
                <a:gd name="connsiteX0" fmla="*/ 0 w 7772400"/>
                <a:gd name="connsiteY0" fmla="*/ 145448 h 872673"/>
                <a:gd name="connsiteX1" fmla="*/ 145448 w 7772400"/>
                <a:gd name="connsiteY1" fmla="*/ 0 h 872673"/>
                <a:gd name="connsiteX2" fmla="*/ 7626952 w 7772400"/>
                <a:gd name="connsiteY2" fmla="*/ 0 h 872673"/>
                <a:gd name="connsiteX3" fmla="*/ 7772400 w 7772400"/>
                <a:gd name="connsiteY3" fmla="*/ 145448 h 872673"/>
                <a:gd name="connsiteX4" fmla="*/ 7772400 w 7772400"/>
                <a:gd name="connsiteY4" fmla="*/ 727225 h 872673"/>
                <a:gd name="connsiteX5" fmla="*/ 7626952 w 7772400"/>
                <a:gd name="connsiteY5" fmla="*/ 872673 h 872673"/>
                <a:gd name="connsiteX6" fmla="*/ 145448 w 7772400"/>
                <a:gd name="connsiteY6" fmla="*/ 872673 h 872673"/>
                <a:gd name="connsiteX7" fmla="*/ 0 w 7772400"/>
                <a:gd name="connsiteY7" fmla="*/ 727225 h 872673"/>
                <a:gd name="connsiteX8" fmla="*/ 0 w 7772400"/>
                <a:gd name="connsiteY8" fmla="*/ 145448 h 87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2400" h="872673">
                  <a:moveTo>
                    <a:pt x="0" y="145448"/>
                  </a:moveTo>
                  <a:cubicBezTo>
                    <a:pt x="0" y="65119"/>
                    <a:pt x="65119" y="0"/>
                    <a:pt x="145448" y="0"/>
                  </a:cubicBezTo>
                  <a:lnTo>
                    <a:pt x="7626952" y="0"/>
                  </a:lnTo>
                  <a:cubicBezTo>
                    <a:pt x="7707281" y="0"/>
                    <a:pt x="7772400" y="65119"/>
                    <a:pt x="7772400" y="145448"/>
                  </a:cubicBezTo>
                  <a:lnTo>
                    <a:pt x="7772400" y="727225"/>
                  </a:lnTo>
                  <a:cubicBezTo>
                    <a:pt x="7772400" y="807554"/>
                    <a:pt x="7707281" y="872673"/>
                    <a:pt x="7626952" y="872673"/>
                  </a:cubicBezTo>
                  <a:lnTo>
                    <a:pt x="145448" y="872673"/>
                  </a:lnTo>
                  <a:cubicBezTo>
                    <a:pt x="65119" y="872673"/>
                    <a:pt x="0" y="807554"/>
                    <a:pt x="0" y="727225"/>
                  </a:cubicBezTo>
                  <a:lnTo>
                    <a:pt x="0" y="145448"/>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97673" rIns="97673" bIns="97673" numCol="1" spcCol="1270" anchor="ctr" anchorCtr="0">
              <a:noAutofit/>
            </a:bodyPr>
            <a:lstStyle/>
            <a:p>
              <a:pPr marL="442913" indent="-442913" defTabSz="766763">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A voting member can submit a proposal to make, amend, or repeal a by-law</a:t>
              </a:r>
              <a:endParaRPr lang="en-CA" sz="1800" dirty="0">
                <a:solidFill>
                  <a:srgbClr val="FFFFFF"/>
                </a:solidFill>
                <a:latin typeface="Arial" panose="020B0604020202020204" pitchFamily="34" charset="0"/>
                <a:cs typeface="Arial" panose="020B0604020202020204" pitchFamily="34" charset="0"/>
              </a:endParaRPr>
            </a:p>
          </p:txBody>
        </p:sp>
        <p:sp>
          <p:nvSpPr>
            <p:cNvPr id="12" name="Freeform: Shape 11">
              <a:extLst>
                <a:ext uri="{FF2B5EF4-FFF2-40B4-BE49-F238E27FC236}">
                  <a16:creationId xmlns:a16="http://schemas.microsoft.com/office/drawing/2014/main" id="{9E941B04-F815-4EA4-A04F-3793A08591E6}"/>
                </a:ext>
              </a:extLst>
            </p:cNvPr>
            <p:cNvSpPr/>
            <p:nvPr/>
          </p:nvSpPr>
          <p:spPr>
            <a:xfrm>
              <a:off x="1524000" y="6151891"/>
              <a:ext cx="7772400" cy="609767"/>
            </a:xfrm>
            <a:custGeom>
              <a:avLst/>
              <a:gdLst>
                <a:gd name="connsiteX0" fmla="*/ 0 w 7772400"/>
                <a:gd name="connsiteY0" fmla="*/ 145448 h 872673"/>
                <a:gd name="connsiteX1" fmla="*/ 145448 w 7772400"/>
                <a:gd name="connsiteY1" fmla="*/ 0 h 872673"/>
                <a:gd name="connsiteX2" fmla="*/ 7626952 w 7772400"/>
                <a:gd name="connsiteY2" fmla="*/ 0 h 872673"/>
                <a:gd name="connsiteX3" fmla="*/ 7772400 w 7772400"/>
                <a:gd name="connsiteY3" fmla="*/ 145448 h 872673"/>
                <a:gd name="connsiteX4" fmla="*/ 7772400 w 7772400"/>
                <a:gd name="connsiteY4" fmla="*/ 727225 h 872673"/>
                <a:gd name="connsiteX5" fmla="*/ 7626952 w 7772400"/>
                <a:gd name="connsiteY5" fmla="*/ 872673 h 872673"/>
                <a:gd name="connsiteX6" fmla="*/ 145448 w 7772400"/>
                <a:gd name="connsiteY6" fmla="*/ 872673 h 872673"/>
                <a:gd name="connsiteX7" fmla="*/ 0 w 7772400"/>
                <a:gd name="connsiteY7" fmla="*/ 727225 h 872673"/>
                <a:gd name="connsiteX8" fmla="*/ 0 w 7772400"/>
                <a:gd name="connsiteY8" fmla="*/ 145448 h 87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2400" h="872673">
                  <a:moveTo>
                    <a:pt x="0" y="145448"/>
                  </a:moveTo>
                  <a:cubicBezTo>
                    <a:pt x="0" y="65119"/>
                    <a:pt x="65119" y="0"/>
                    <a:pt x="145448" y="0"/>
                  </a:cubicBezTo>
                  <a:lnTo>
                    <a:pt x="7626952" y="0"/>
                  </a:lnTo>
                  <a:cubicBezTo>
                    <a:pt x="7707281" y="0"/>
                    <a:pt x="7772400" y="65119"/>
                    <a:pt x="7772400" y="145448"/>
                  </a:cubicBezTo>
                  <a:lnTo>
                    <a:pt x="7772400" y="727225"/>
                  </a:lnTo>
                  <a:cubicBezTo>
                    <a:pt x="7772400" y="807554"/>
                    <a:pt x="7707281" y="872673"/>
                    <a:pt x="7626952" y="872673"/>
                  </a:cubicBezTo>
                  <a:lnTo>
                    <a:pt x="145448" y="872673"/>
                  </a:lnTo>
                  <a:cubicBezTo>
                    <a:pt x="65119" y="872673"/>
                    <a:pt x="0" y="807554"/>
                    <a:pt x="0" y="727225"/>
                  </a:cubicBezTo>
                  <a:lnTo>
                    <a:pt x="0" y="145448"/>
                  </a:lnTo>
                  <a:close/>
                </a:path>
              </a:pathLst>
            </a:custGeom>
            <a:solidFill>
              <a:schemeClr val="accent3">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2000" tIns="97673" rIns="97673" bIns="97673" numCol="1" spcCol="1270" anchor="ctr" anchorCtr="0">
              <a:noAutofit/>
            </a:bodyPr>
            <a:lstStyle/>
            <a:p>
              <a:pPr marL="442913" indent="-442913" defTabSz="766763">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See limits at s. 56(6)</a:t>
              </a:r>
              <a:endParaRPr lang="en-CA" sz="1800" dirty="0">
                <a:solidFill>
                  <a:srgbClr val="FFFFFF"/>
                </a:solidFill>
                <a:latin typeface="Arial" panose="020B0604020202020204" pitchFamily="34" charset="0"/>
                <a:cs typeface="Arial" panose="020B0604020202020204" pitchFamily="34" charset="0"/>
              </a:endParaRPr>
            </a:p>
          </p:txBody>
        </p:sp>
      </p:grpSp>
      <p:sp>
        <p:nvSpPr>
          <p:cNvPr id="14" name="Freeform: Shape 13">
            <a:extLst>
              <a:ext uri="{FF2B5EF4-FFF2-40B4-BE49-F238E27FC236}">
                <a16:creationId xmlns:a16="http://schemas.microsoft.com/office/drawing/2014/main" id="{62B2A6FF-D55F-429A-A96C-F94E939EBC9B}"/>
              </a:ext>
            </a:extLst>
          </p:cNvPr>
          <p:cNvSpPr/>
          <p:nvPr/>
        </p:nvSpPr>
        <p:spPr>
          <a:xfrm>
            <a:off x="457200" y="2552815"/>
            <a:ext cx="8263737" cy="457200"/>
          </a:xfrm>
          <a:custGeom>
            <a:avLst/>
            <a:gdLst>
              <a:gd name="connsiteX0" fmla="*/ 0 w 7772400"/>
              <a:gd name="connsiteY0" fmla="*/ 202804 h 1216800"/>
              <a:gd name="connsiteX1" fmla="*/ 202804 w 7772400"/>
              <a:gd name="connsiteY1" fmla="*/ 0 h 1216800"/>
              <a:gd name="connsiteX2" fmla="*/ 7569596 w 7772400"/>
              <a:gd name="connsiteY2" fmla="*/ 0 h 1216800"/>
              <a:gd name="connsiteX3" fmla="*/ 7772400 w 7772400"/>
              <a:gd name="connsiteY3" fmla="*/ 202804 h 1216800"/>
              <a:gd name="connsiteX4" fmla="*/ 7772400 w 7772400"/>
              <a:gd name="connsiteY4" fmla="*/ 1013996 h 1216800"/>
              <a:gd name="connsiteX5" fmla="*/ 7569596 w 7772400"/>
              <a:gd name="connsiteY5" fmla="*/ 1216800 h 1216800"/>
              <a:gd name="connsiteX6" fmla="*/ 202804 w 7772400"/>
              <a:gd name="connsiteY6" fmla="*/ 1216800 h 1216800"/>
              <a:gd name="connsiteX7" fmla="*/ 0 w 7772400"/>
              <a:gd name="connsiteY7" fmla="*/ 1013996 h 1216800"/>
              <a:gd name="connsiteX8" fmla="*/ 0 w 77724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2400" h="1216800">
                <a:moveTo>
                  <a:pt x="0" y="202804"/>
                </a:moveTo>
                <a:cubicBezTo>
                  <a:pt x="0" y="90798"/>
                  <a:pt x="90798" y="0"/>
                  <a:pt x="202804" y="0"/>
                </a:cubicBezTo>
                <a:lnTo>
                  <a:pt x="7569596" y="0"/>
                </a:lnTo>
                <a:cubicBezTo>
                  <a:pt x="7681602" y="0"/>
                  <a:pt x="7772400" y="90798"/>
                  <a:pt x="7772400" y="202804"/>
                </a:cubicBezTo>
                <a:lnTo>
                  <a:pt x="7772400" y="1013996"/>
                </a:lnTo>
                <a:cubicBezTo>
                  <a:pt x="7772400" y="1126002"/>
                  <a:pt x="7681602" y="1216800"/>
                  <a:pt x="7569596" y="1216800"/>
                </a:cubicBezTo>
                <a:lnTo>
                  <a:pt x="202804" y="1216800"/>
                </a:lnTo>
                <a:cubicBezTo>
                  <a:pt x="90798" y="1216800"/>
                  <a:pt x="0" y="1126002"/>
                  <a:pt x="0" y="1013996"/>
                </a:cubicBezTo>
                <a:lnTo>
                  <a:pt x="0" y="202804"/>
                </a:lnTo>
                <a:close/>
              </a:path>
            </a:pathLst>
          </a:custGeom>
          <a:no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1549" tIns="107414" rIns="107414" bIns="107414" numCol="1" spcCol="1270" anchor="ctr" anchorCtr="0">
            <a:noAutofit/>
          </a:bodyPr>
          <a:lstStyle/>
          <a:p>
            <a:pPr marL="335756" indent="-335756" defTabSz="733425">
              <a:lnSpc>
                <a:spcPct val="90000"/>
              </a:lnSpc>
              <a:spcBef>
                <a:spcPct val="0"/>
              </a:spcBef>
              <a:spcAft>
                <a:spcPct val="35000"/>
              </a:spcAft>
            </a:pPr>
            <a:r>
              <a:rPr lang="en-US" sz="1800" dirty="0">
                <a:solidFill>
                  <a:schemeClr val="tx1"/>
                </a:solidFill>
                <a:latin typeface="Arial" panose="020B0604020202020204" pitchFamily="34" charset="0"/>
                <a:cs typeface="Arial" panose="020B0604020202020204" pitchFamily="34" charset="0"/>
              </a:rPr>
              <a:t>Lower thresholds can be set out in by-laws</a:t>
            </a:r>
            <a:endParaRPr lang="en-CA"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1638914"/>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D3F17-860E-41A4-83A0-4AFF01FE9EA8}"/>
              </a:ext>
            </a:extLst>
          </p:cNvPr>
          <p:cNvSpPr>
            <a:spLocks noGrp="1"/>
          </p:cNvSpPr>
          <p:nvPr>
            <p:ph type="title"/>
          </p:nvPr>
        </p:nvSpPr>
        <p:spPr>
          <a:xfrm>
            <a:off x="484908" y="521458"/>
            <a:ext cx="7696200" cy="609416"/>
          </a:xfrm>
        </p:spPr>
        <p:txBody>
          <a:bodyPr/>
          <a:lstStyle/>
          <a:p>
            <a:pPr marL="442913" indent="-442913"/>
            <a:r>
              <a:rPr lang="en-US" sz="1800" dirty="0"/>
              <a:t>5. 	Discipline &amp; Termination of Membership</a:t>
            </a:r>
            <a:endParaRPr lang="en-CA" sz="1800" dirty="0"/>
          </a:p>
        </p:txBody>
      </p:sp>
      <p:sp>
        <p:nvSpPr>
          <p:cNvPr id="3" name="Content Placeholder 2">
            <a:extLst>
              <a:ext uri="{FF2B5EF4-FFF2-40B4-BE49-F238E27FC236}">
                <a16:creationId xmlns:a16="http://schemas.microsoft.com/office/drawing/2014/main" id="{9DE95971-4B60-4959-8E26-3138E4E778EF}"/>
              </a:ext>
            </a:extLst>
          </p:cNvPr>
          <p:cNvSpPr>
            <a:spLocks noGrp="1"/>
          </p:cNvSpPr>
          <p:nvPr>
            <p:ph idx="1"/>
          </p:nvPr>
        </p:nvSpPr>
        <p:spPr>
          <a:xfrm>
            <a:off x="475671" y="971550"/>
            <a:ext cx="8643909" cy="4019550"/>
          </a:xfrm>
        </p:spPr>
        <p:txBody>
          <a:bodyPr/>
          <a:lstStyle/>
          <a:p>
            <a:pPr marL="442913" indent="-442913"/>
            <a:r>
              <a:rPr lang="en-CA" sz="1800" dirty="0">
                <a:latin typeface="Arial" charset="0"/>
                <a:cs typeface="Arial" charset="0"/>
              </a:rPr>
              <a:t>Default termination on death, resignation, removal expiry of membership term, liquidation or dissolution, </a:t>
            </a:r>
          </a:p>
          <a:p>
            <a:pPr marL="442913" indent="-442913"/>
            <a:r>
              <a:rPr lang="en-CA" sz="1800" dirty="0">
                <a:latin typeface="Arial" charset="0"/>
                <a:cs typeface="Arial" charset="0"/>
              </a:rPr>
              <a:t>The ONCA allows directors, members or committee to discipline members or terminate</a:t>
            </a:r>
            <a:endParaRPr lang="en-CA" sz="1800" dirty="0"/>
          </a:p>
          <a:p>
            <a:pPr marL="895350" lvl="1" indent="-452438"/>
            <a:r>
              <a:rPr lang="en-CA" sz="1800" dirty="0">
                <a:latin typeface="Arial" charset="0"/>
                <a:cs typeface="Arial" charset="0"/>
              </a:rPr>
              <a:t>Articles/by-laws must set out circumstances and the manner in which the power may be exercised</a:t>
            </a:r>
            <a:endParaRPr lang="en-CA" sz="1800" dirty="0"/>
          </a:p>
          <a:p>
            <a:pPr marL="895350" lvl="1" indent="-452438"/>
            <a:r>
              <a:rPr lang="en-US" sz="1800" dirty="0">
                <a:latin typeface="Arial" charset="0"/>
                <a:cs typeface="Arial" charset="0"/>
              </a:rPr>
              <a:t>Must exercise power in “good faith” and fair &amp; reasonable manner - 15 days notice of disciplinary action or termination with reasons, give member opportunity to be heard 5 days before termination/suspension implemented </a:t>
            </a:r>
          </a:p>
          <a:p>
            <a:pPr marL="895350" lvl="1" indent="-452438"/>
            <a:r>
              <a:rPr lang="en-US" sz="1800" spc="-30" dirty="0">
                <a:latin typeface="Arial" charset="0"/>
                <a:cs typeface="Arial" charset="0"/>
              </a:rPr>
              <a:t>ONCA specifically provides for member to apply for compliance or restraining order to challenge removal </a:t>
            </a:r>
            <a:endParaRPr lang="en-CA" sz="1800" spc="-30" dirty="0"/>
          </a:p>
          <a:p>
            <a:pPr lvl="1"/>
            <a:endParaRPr lang="en-CA" sz="1800" dirty="0"/>
          </a:p>
          <a:p>
            <a:pPr lvl="1"/>
            <a:endParaRPr lang="en-CA" sz="1800" dirty="0"/>
          </a:p>
          <a:p>
            <a:endParaRPr lang="en-CA" dirty="0"/>
          </a:p>
        </p:txBody>
      </p:sp>
      <p:sp>
        <p:nvSpPr>
          <p:cNvPr id="4" name="Slide Number Placeholder 3">
            <a:extLst>
              <a:ext uri="{FF2B5EF4-FFF2-40B4-BE49-F238E27FC236}">
                <a16:creationId xmlns:a16="http://schemas.microsoft.com/office/drawing/2014/main" id="{A01655B0-B74F-4B4D-B2FD-474351E76D60}"/>
              </a:ext>
            </a:extLst>
          </p:cNvPr>
          <p:cNvSpPr>
            <a:spLocks noGrp="1"/>
          </p:cNvSpPr>
          <p:nvPr>
            <p:ph type="sldNum" sz="quarter" idx="10"/>
          </p:nvPr>
        </p:nvSpPr>
        <p:spPr/>
        <p:txBody>
          <a:bodyPr/>
          <a:lstStyle/>
          <a:p>
            <a:pPr>
              <a:defRPr/>
            </a:pPr>
            <a:fld id="{151B5B66-2C9D-4C42-B77D-A26E8866EF17}" type="slidenum">
              <a:rPr lang="en-US" altLang="en-US" smtClean="0"/>
              <a:pPr>
                <a:defRPr/>
              </a:pPr>
              <a:t>32</a:t>
            </a:fld>
            <a:endParaRPr lang="en-US" altLang="en-US" dirty="0"/>
          </a:p>
        </p:txBody>
      </p:sp>
    </p:spTree>
    <p:extLst>
      <p:ext uri="{BB962C8B-B14F-4D97-AF65-F5344CB8AC3E}">
        <p14:creationId xmlns:p14="http://schemas.microsoft.com/office/powerpoint/2010/main" val="1076781684"/>
      </p:ext>
    </p:extLst>
  </p:cSld>
  <p:clrMapOvr>
    <a:masterClrMapping/>
  </p:clrMapOvr>
  <p:transition spd="slow">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D1BEB-B5F3-4F5D-84CB-8F108657818F}"/>
              </a:ext>
            </a:extLst>
          </p:cNvPr>
          <p:cNvSpPr>
            <a:spLocks noGrp="1"/>
          </p:cNvSpPr>
          <p:nvPr>
            <p:ph type="title"/>
          </p:nvPr>
        </p:nvSpPr>
        <p:spPr>
          <a:xfrm>
            <a:off x="457200" y="209550"/>
            <a:ext cx="6520494" cy="476066"/>
          </a:xfrm>
        </p:spPr>
        <p:txBody>
          <a:bodyPr/>
          <a:lstStyle/>
          <a:p>
            <a:pPr marL="360363" indent="-360363"/>
            <a:r>
              <a:rPr lang="en-US" sz="1800" dirty="0"/>
              <a:t>6. 	Membership Remedies </a:t>
            </a:r>
            <a:endParaRPr lang="en-CA" sz="1800" dirty="0"/>
          </a:p>
        </p:txBody>
      </p:sp>
      <p:sp>
        <p:nvSpPr>
          <p:cNvPr id="3" name="Content Placeholder 2">
            <a:extLst>
              <a:ext uri="{FF2B5EF4-FFF2-40B4-BE49-F238E27FC236}">
                <a16:creationId xmlns:a16="http://schemas.microsoft.com/office/drawing/2014/main" id="{BAA2285A-F5D7-43BE-AB40-675947264D4D}"/>
              </a:ext>
            </a:extLst>
          </p:cNvPr>
          <p:cNvSpPr>
            <a:spLocks noGrp="1"/>
          </p:cNvSpPr>
          <p:nvPr>
            <p:ph idx="1"/>
          </p:nvPr>
        </p:nvSpPr>
        <p:spPr>
          <a:xfrm>
            <a:off x="457201" y="514350"/>
            <a:ext cx="8229599" cy="574773"/>
          </a:xfrm>
        </p:spPr>
        <p:txBody>
          <a:bodyPr/>
          <a:lstStyle/>
          <a:p>
            <a:pPr>
              <a:spcBef>
                <a:spcPts val="0"/>
              </a:spcBef>
            </a:pPr>
            <a:r>
              <a:rPr lang="en-US" sz="1800" dirty="0"/>
              <a:t>Broad remedy powers (</a:t>
            </a:r>
            <a:r>
              <a:rPr lang="en-US" sz="1800" i="1" dirty="0"/>
              <a:t>e.g., </a:t>
            </a:r>
            <a:r>
              <a:rPr lang="en-US" sz="1800" dirty="0"/>
              <a:t>dissent </a:t>
            </a:r>
            <a:r>
              <a:rPr lang="en-CA" sz="1800" dirty="0">
                <a:latin typeface="Arial" charset="0"/>
                <a:cs typeface="Arial" charset="0"/>
              </a:rPr>
              <a:t>&amp; appraisal remedy, </a:t>
            </a:r>
            <a:r>
              <a:rPr lang="en-US" sz="1800" dirty="0"/>
              <a:t>derivative action, compliance &amp; restraining orders, </a:t>
            </a:r>
            <a:r>
              <a:rPr lang="en-US" sz="1800" dirty="0">
                <a:latin typeface="Arial" charset="0"/>
                <a:cs typeface="Arial" charset="0"/>
              </a:rPr>
              <a:t>court ordered wind-up and liquidation)</a:t>
            </a:r>
          </a:p>
          <a:p>
            <a:pPr>
              <a:spcBef>
                <a:spcPts val="300"/>
              </a:spcBef>
            </a:pPr>
            <a:endParaRPr lang="en-US" sz="1800" dirty="0">
              <a:latin typeface="Arial" charset="0"/>
              <a:cs typeface="Arial" charset="0"/>
            </a:endParaRPr>
          </a:p>
          <a:p>
            <a:pPr marL="0" indent="0">
              <a:spcBef>
                <a:spcPts val="300"/>
              </a:spcBef>
              <a:buNone/>
            </a:pPr>
            <a:endParaRPr lang="en-US" sz="1800" dirty="0">
              <a:latin typeface="Arial" charset="0"/>
              <a:cs typeface="Arial" charset="0"/>
            </a:endParaRPr>
          </a:p>
          <a:p>
            <a:pPr marL="685800" lvl="2" indent="0">
              <a:spcBef>
                <a:spcPts val="300"/>
              </a:spcBef>
              <a:buNone/>
            </a:pPr>
            <a:endParaRPr lang="en-US" sz="1800" dirty="0">
              <a:latin typeface="Arial" charset="0"/>
              <a:cs typeface="Arial" charset="0"/>
            </a:endParaRPr>
          </a:p>
          <a:p>
            <a:pPr marL="685800" lvl="2" indent="0">
              <a:spcBef>
                <a:spcPts val="300"/>
              </a:spcBef>
              <a:buNone/>
            </a:pPr>
            <a:endParaRPr lang="en-US" sz="1800" dirty="0">
              <a:latin typeface="Arial" charset="0"/>
              <a:cs typeface="Arial" charset="0"/>
            </a:endParaRPr>
          </a:p>
          <a:p>
            <a:pPr marL="685800" lvl="2" indent="0">
              <a:spcBef>
                <a:spcPts val="300"/>
              </a:spcBef>
              <a:buNone/>
            </a:pPr>
            <a:endParaRPr lang="en-US" sz="1800" dirty="0">
              <a:latin typeface="Arial" charset="0"/>
              <a:cs typeface="Arial" charset="0"/>
            </a:endParaRPr>
          </a:p>
          <a:p>
            <a:pPr marL="685800" lvl="2" indent="0">
              <a:spcBef>
                <a:spcPts val="300"/>
              </a:spcBef>
              <a:buNone/>
            </a:pPr>
            <a:endParaRPr lang="en-US" sz="1800" dirty="0">
              <a:latin typeface="Arial" charset="0"/>
              <a:cs typeface="Arial" charset="0"/>
            </a:endParaRPr>
          </a:p>
          <a:p>
            <a:pPr>
              <a:spcBef>
                <a:spcPts val="300"/>
              </a:spcBef>
            </a:pPr>
            <a:endParaRPr lang="en-CA" sz="1800" dirty="0"/>
          </a:p>
        </p:txBody>
      </p:sp>
      <p:sp>
        <p:nvSpPr>
          <p:cNvPr id="4" name="Slide Number Placeholder 3">
            <a:extLst>
              <a:ext uri="{FF2B5EF4-FFF2-40B4-BE49-F238E27FC236}">
                <a16:creationId xmlns:a16="http://schemas.microsoft.com/office/drawing/2014/main" id="{88C3DBF1-C9C0-45C7-AB11-4E568D316EB5}"/>
              </a:ext>
            </a:extLst>
          </p:cNvPr>
          <p:cNvSpPr>
            <a:spLocks noGrp="1"/>
          </p:cNvSpPr>
          <p:nvPr>
            <p:ph type="sldNum" sz="quarter" idx="10"/>
          </p:nvPr>
        </p:nvSpPr>
        <p:spPr/>
        <p:txBody>
          <a:bodyPr/>
          <a:lstStyle/>
          <a:p>
            <a:pPr>
              <a:defRPr/>
            </a:pPr>
            <a:fld id="{151B5B66-2C9D-4C42-B77D-A26E8866EF17}" type="slidenum">
              <a:rPr lang="en-US" altLang="en-US" smtClean="0"/>
              <a:pPr>
                <a:defRPr/>
              </a:pPr>
              <a:t>33</a:t>
            </a:fld>
            <a:endParaRPr lang="en-US" altLang="en-US" dirty="0"/>
          </a:p>
        </p:txBody>
      </p:sp>
      <p:grpSp>
        <p:nvGrpSpPr>
          <p:cNvPr id="17" name="Group 16">
            <a:extLst>
              <a:ext uri="{FF2B5EF4-FFF2-40B4-BE49-F238E27FC236}">
                <a16:creationId xmlns:a16="http://schemas.microsoft.com/office/drawing/2014/main" id="{833E9FCE-F619-4832-9111-17D7001239E9}"/>
              </a:ext>
            </a:extLst>
          </p:cNvPr>
          <p:cNvGrpSpPr/>
          <p:nvPr/>
        </p:nvGrpSpPr>
        <p:grpSpPr>
          <a:xfrm>
            <a:off x="762000" y="1133186"/>
            <a:ext cx="8229599" cy="587433"/>
            <a:chOff x="762000" y="1133186"/>
            <a:chExt cx="7924799" cy="587433"/>
          </a:xfrm>
        </p:grpSpPr>
        <p:sp>
          <p:nvSpPr>
            <p:cNvPr id="5" name="Rectangle: Rounded Corners 4">
              <a:extLst>
                <a:ext uri="{FF2B5EF4-FFF2-40B4-BE49-F238E27FC236}">
                  <a16:creationId xmlns:a16="http://schemas.microsoft.com/office/drawing/2014/main" id="{628355E5-EEC3-4B13-AF31-DE7793FA20AE}"/>
                </a:ext>
              </a:extLst>
            </p:cNvPr>
            <p:cNvSpPr/>
            <p:nvPr/>
          </p:nvSpPr>
          <p:spPr bwMode="auto">
            <a:xfrm>
              <a:off x="762000" y="1133186"/>
              <a:ext cx="7924799" cy="574773"/>
            </a:xfrm>
            <a:prstGeom prst="roundRect">
              <a:avLst/>
            </a:prstGeom>
            <a:solidFill>
              <a:schemeClr val="accent3">
                <a:lumMod val="75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CA" sz="3000" b="0" i="0" u="none" strike="noStrike" cap="none" normalizeH="0" baseline="0" dirty="0">
                <a:ln>
                  <a:noFill/>
                </a:ln>
                <a:solidFill>
                  <a:schemeClr val="tx1"/>
                </a:solidFill>
                <a:effectLst/>
                <a:latin typeface="Times New Roman" pitchFamily="18" charset="0"/>
              </a:endParaRPr>
            </a:p>
          </p:txBody>
        </p:sp>
        <p:sp>
          <p:nvSpPr>
            <p:cNvPr id="8" name="Freeform: Shape 7">
              <a:extLst>
                <a:ext uri="{FF2B5EF4-FFF2-40B4-BE49-F238E27FC236}">
                  <a16:creationId xmlns:a16="http://schemas.microsoft.com/office/drawing/2014/main" id="{F2F3B669-57CE-49C8-B4B4-EB9BAB550693}"/>
                </a:ext>
              </a:extLst>
            </p:cNvPr>
            <p:cNvSpPr/>
            <p:nvPr/>
          </p:nvSpPr>
          <p:spPr>
            <a:xfrm>
              <a:off x="762000" y="1145846"/>
              <a:ext cx="7772400" cy="574773"/>
            </a:xfrm>
            <a:custGeom>
              <a:avLst/>
              <a:gdLst>
                <a:gd name="connsiteX0" fmla="*/ 0 w 8143880"/>
                <a:gd name="connsiteY0" fmla="*/ 202804 h 1216800"/>
                <a:gd name="connsiteX1" fmla="*/ 202804 w 8143880"/>
                <a:gd name="connsiteY1" fmla="*/ 0 h 1216800"/>
                <a:gd name="connsiteX2" fmla="*/ 7941076 w 8143880"/>
                <a:gd name="connsiteY2" fmla="*/ 0 h 1216800"/>
                <a:gd name="connsiteX3" fmla="*/ 8143880 w 8143880"/>
                <a:gd name="connsiteY3" fmla="*/ 202804 h 1216800"/>
                <a:gd name="connsiteX4" fmla="*/ 8143880 w 8143880"/>
                <a:gd name="connsiteY4" fmla="*/ 1013996 h 1216800"/>
                <a:gd name="connsiteX5" fmla="*/ 7941076 w 8143880"/>
                <a:gd name="connsiteY5" fmla="*/ 1216800 h 1216800"/>
                <a:gd name="connsiteX6" fmla="*/ 202804 w 8143880"/>
                <a:gd name="connsiteY6" fmla="*/ 1216800 h 1216800"/>
                <a:gd name="connsiteX7" fmla="*/ 0 w 8143880"/>
                <a:gd name="connsiteY7" fmla="*/ 1013996 h 1216800"/>
                <a:gd name="connsiteX8" fmla="*/ 0 w 814388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3880" h="1216800">
                  <a:moveTo>
                    <a:pt x="0" y="202804"/>
                  </a:moveTo>
                  <a:cubicBezTo>
                    <a:pt x="0" y="90798"/>
                    <a:pt x="90798" y="0"/>
                    <a:pt x="202804" y="0"/>
                  </a:cubicBezTo>
                  <a:lnTo>
                    <a:pt x="7941076" y="0"/>
                  </a:lnTo>
                  <a:cubicBezTo>
                    <a:pt x="8053082" y="0"/>
                    <a:pt x="8143880" y="90798"/>
                    <a:pt x="8143880" y="202804"/>
                  </a:cubicBezTo>
                  <a:lnTo>
                    <a:pt x="8143880" y="1013996"/>
                  </a:lnTo>
                  <a:cubicBezTo>
                    <a:pt x="8143880" y="1126002"/>
                    <a:pt x="8053082" y="1216800"/>
                    <a:pt x="7941076" y="1216800"/>
                  </a:cubicBezTo>
                  <a:lnTo>
                    <a:pt x="202804" y="1216800"/>
                  </a:lnTo>
                  <a:cubicBezTo>
                    <a:pt x="90798" y="1216800"/>
                    <a:pt x="0" y="1126002"/>
                    <a:pt x="0" y="1013996"/>
                  </a:cubicBezTo>
                  <a:lnTo>
                    <a:pt x="0" y="202804"/>
                  </a:lnTo>
                  <a:close/>
                </a:path>
              </a:pathLst>
            </a:custGeom>
            <a:no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0272" tIns="81000" rIns="110272" bIns="108000" numCol="1" spcCol="1270" anchor="ctr" anchorCtr="0">
              <a:noAutofit/>
            </a:bodyPr>
            <a:lstStyle/>
            <a:p>
              <a:pPr marL="442913" indent="-442913" defTabSz="766763">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Members can bring an application for a court ordered investigation for the grounds set out in s. 174</a:t>
              </a:r>
              <a:endParaRPr lang="en-CA" sz="1800" dirty="0">
                <a:solidFill>
                  <a:srgbClr val="FFFFFF"/>
                </a:solidFill>
                <a:latin typeface="Arial" panose="020B0604020202020204" pitchFamily="34" charset="0"/>
                <a:cs typeface="Arial" panose="020B0604020202020204" pitchFamily="34" charset="0"/>
              </a:endParaRPr>
            </a:p>
          </p:txBody>
        </p:sp>
      </p:grpSp>
      <p:grpSp>
        <p:nvGrpSpPr>
          <p:cNvPr id="7" name="Group 6">
            <a:extLst>
              <a:ext uri="{FF2B5EF4-FFF2-40B4-BE49-F238E27FC236}">
                <a16:creationId xmlns:a16="http://schemas.microsoft.com/office/drawing/2014/main" id="{C330BCCA-CCA5-40CB-8B2C-AC36EAD411BB}"/>
              </a:ext>
            </a:extLst>
          </p:cNvPr>
          <p:cNvGrpSpPr/>
          <p:nvPr/>
        </p:nvGrpSpPr>
        <p:grpSpPr>
          <a:xfrm>
            <a:off x="761997" y="2274367"/>
            <a:ext cx="8229603" cy="556003"/>
            <a:chOff x="761997" y="2327564"/>
            <a:chExt cx="7924799" cy="556003"/>
          </a:xfrm>
        </p:grpSpPr>
        <p:sp>
          <p:nvSpPr>
            <p:cNvPr id="6" name="Rectangle: Rounded Corners 5">
              <a:extLst>
                <a:ext uri="{FF2B5EF4-FFF2-40B4-BE49-F238E27FC236}">
                  <a16:creationId xmlns:a16="http://schemas.microsoft.com/office/drawing/2014/main" id="{EE5D0E34-7FE8-458F-9453-F28C6189E11D}"/>
                </a:ext>
              </a:extLst>
            </p:cNvPr>
            <p:cNvSpPr/>
            <p:nvPr/>
          </p:nvSpPr>
          <p:spPr bwMode="auto">
            <a:xfrm>
              <a:off x="761997" y="2327564"/>
              <a:ext cx="7924799" cy="556003"/>
            </a:xfrm>
            <a:prstGeom prst="roundRect">
              <a:avLst/>
            </a:prstGeom>
            <a:solidFill>
              <a:schemeClr val="accent2">
                <a:lumMod val="75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CA" sz="3000" b="0" i="0" u="none" strike="noStrike" cap="none" normalizeH="0" baseline="0" dirty="0">
                <a:ln>
                  <a:noFill/>
                </a:ln>
                <a:solidFill>
                  <a:schemeClr val="tx1"/>
                </a:solidFill>
                <a:effectLst/>
                <a:latin typeface="Times New Roman" pitchFamily="18" charset="0"/>
              </a:endParaRPr>
            </a:p>
          </p:txBody>
        </p:sp>
        <p:sp>
          <p:nvSpPr>
            <p:cNvPr id="9" name="Freeform: Shape 8">
              <a:extLst>
                <a:ext uri="{FF2B5EF4-FFF2-40B4-BE49-F238E27FC236}">
                  <a16:creationId xmlns:a16="http://schemas.microsoft.com/office/drawing/2014/main" id="{2F9D7E30-4FCD-4832-AD10-6499118E1C51}"/>
                </a:ext>
              </a:extLst>
            </p:cNvPr>
            <p:cNvSpPr/>
            <p:nvPr/>
          </p:nvSpPr>
          <p:spPr>
            <a:xfrm>
              <a:off x="761998" y="2362536"/>
              <a:ext cx="7924797" cy="443369"/>
            </a:xfrm>
            <a:custGeom>
              <a:avLst/>
              <a:gdLst>
                <a:gd name="connsiteX0" fmla="*/ 0 w 8143880"/>
                <a:gd name="connsiteY0" fmla="*/ 202804 h 1216800"/>
                <a:gd name="connsiteX1" fmla="*/ 202804 w 8143880"/>
                <a:gd name="connsiteY1" fmla="*/ 0 h 1216800"/>
                <a:gd name="connsiteX2" fmla="*/ 7941076 w 8143880"/>
                <a:gd name="connsiteY2" fmla="*/ 0 h 1216800"/>
                <a:gd name="connsiteX3" fmla="*/ 8143880 w 8143880"/>
                <a:gd name="connsiteY3" fmla="*/ 202804 h 1216800"/>
                <a:gd name="connsiteX4" fmla="*/ 8143880 w 8143880"/>
                <a:gd name="connsiteY4" fmla="*/ 1013996 h 1216800"/>
                <a:gd name="connsiteX5" fmla="*/ 7941076 w 8143880"/>
                <a:gd name="connsiteY5" fmla="*/ 1216800 h 1216800"/>
                <a:gd name="connsiteX6" fmla="*/ 202804 w 8143880"/>
                <a:gd name="connsiteY6" fmla="*/ 1216800 h 1216800"/>
                <a:gd name="connsiteX7" fmla="*/ 0 w 8143880"/>
                <a:gd name="connsiteY7" fmla="*/ 1013996 h 1216800"/>
                <a:gd name="connsiteX8" fmla="*/ 0 w 814388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3880" h="1216800">
                  <a:moveTo>
                    <a:pt x="0" y="202804"/>
                  </a:moveTo>
                  <a:cubicBezTo>
                    <a:pt x="0" y="90798"/>
                    <a:pt x="90798" y="0"/>
                    <a:pt x="202804" y="0"/>
                  </a:cubicBezTo>
                  <a:lnTo>
                    <a:pt x="7941076" y="0"/>
                  </a:lnTo>
                  <a:cubicBezTo>
                    <a:pt x="8053082" y="0"/>
                    <a:pt x="8143880" y="90798"/>
                    <a:pt x="8143880" y="202804"/>
                  </a:cubicBezTo>
                  <a:lnTo>
                    <a:pt x="8143880" y="1013996"/>
                  </a:lnTo>
                  <a:cubicBezTo>
                    <a:pt x="8143880" y="1126002"/>
                    <a:pt x="8053082" y="1216800"/>
                    <a:pt x="7941076" y="1216800"/>
                  </a:cubicBezTo>
                  <a:lnTo>
                    <a:pt x="202804" y="1216800"/>
                  </a:lnTo>
                  <a:cubicBezTo>
                    <a:pt x="90798" y="1216800"/>
                    <a:pt x="0" y="1126002"/>
                    <a:pt x="0" y="1013996"/>
                  </a:cubicBezTo>
                  <a:lnTo>
                    <a:pt x="0" y="202804"/>
                  </a:lnTo>
                  <a:close/>
                </a:path>
              </a:pathLst>
            </a:custGeom>
            <a:no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0272" tIns="110272" rIns="36000" bIns="110272" numCol="1" spcCol="1270" anchor="ctr" anchorCtr="0">
              <a:noAutofit/>
            </a:bodyPr>
            <a:lstStyle/>
            <a:p>
              <a:pPr marL="442913" indent="-442913" defTabSz="766763">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Under s. 183, members can bring an application to start a derivative action</a:t>
              </a:r>
              <a:endParaRPr lang="en-CA" sz="1800" dirty="0">
                <a:solidFill>
                  <a:srgbClr val="FFFFFF"/>
                </a:solidFill>
                <a:latin typeface="Arial" panose="020B0604020202020204" pitchFamily="34" charset="0"/>
                <a:cs typeface="Arial" panose="020B0604020202020204" pitchFamily="34" charset="0"/>
              </a:endParaRPr>
            </a:p>
          </p:txBody>
        </p:sp>
      </p:grpSp>
      <p:grpSp>
        <p:nvGrpSpPr>
          <p:cNvPr id="19" name="Group 18">
            <a:extLst>
              <a:ext uri="{FF2B5EF4-FFF2-40B4-BE49-F238E27FC236}">
                <a16:creationId xmlns:a16="http://schemas.microsoft.com/office/drawing/2014/main" id="{299C6FBA-63F0-411F-B965-469745DC7C1C}"/>
              </a:ext>
            </a:extLst>
          </p:cNvPr>
          <p:cNvGrpSpPr/>
          <p:nvPr/>
        </p:nvGrpSpPr>
        <p:grpSpPr>
          <a:xfrm>
            <a:off x="761997" y="3639127"/>
            <a:ext cx="8229602" cy="512385"/>
            <a:chOff x="761997" y="3639127"/>
            <a:chExt cx="8357584" cy="512385"/>
          </a:xfrm>
        </p:grpSpPr>
        <p:sp>
          <p:nvSpPr>
            <p:cNvPr id="18" name="Rectangle: Rounded Corners 17">
              <a:extLst>
                <a:ext uri="{FF2B5EF4-FFF2-40B4-BE49-F238E27FC236}">
                  <a16:creationId xmlns:a16="http://schemas.microsoft.com/office/drawing/2014/main" id="{9AED311C-B32B-442D-94C9-910A2FB2CA2F}"/>
                </a:ext>
              </a:extLst>
            </p:cNvPr>
            <p:cNvSpPr/>
            <p:nvPr/>
          </p:nvSpPr>
          <p:spPr bwMode="auto">
            <a:xfrm>
              <a:off x="761997" y="3639127"/>
              <a:ext cx="8357584" cy="512385"/>
            </a:xfrm>
            <a:prstGeom prst="roundRect">
              <a:avLst/>
            </a:prstGeom>
            <a:solidFill>
              <a:schemeClr val="accent3">
                <a:lumMod val="75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CA" sz="3000" b="0" i="0" u="none" strike="noStrike" cap="none" normalizeH="0" baseline="0" dirty="0">
                <a:ln>
                  <a:noFill/>
                </a:ln>
                <a:solidFill>
                  <a:schemeClr val="tx1"/>
                </a:solidFill>
                <a:effectLst/>
                <a:latin typeface="Times New Roman" pitchFamily="18" charset="0"/>
              </a:endParaRPr>
            </a:p>
          </p:txBody>
        </p:sp>
        <p:sp>
          <p:nvSpPr>
            <p:cNvPr id="11" name="Freeform: Shape 10">
              <a:extLst>
                <a:ext uri="{FF2B5EF4-FFF2-40B4-BE49-F238E27FC236}">
                  <a16:creationId xmlns:a16="http://schemas.microsoft.com/office/drawing/2014/main" id="{4714FCDC-6B7E-4197-8A22-C27F868A7231}"/>
                </a:ext>
              </a:extLst>
            </p:cNvPr>
            <p:cNvSpPr/>
            <p:nvPr/>
          </p:nvSpPr>
          <p:spPr>
            <a:xfrm>
              <a:off x="762000" y="3647786"/>
              <a:ext cx="8229600" cy="488010"/>
            </a:xfrm>
            <a:custGeom>
              <a:avLst/>
              <a:gdLst>
                <a:gd name="connsiteX0" fmla="*/ 0 w 8143880"/>
                <a:gd name="connsiteY0" fmla="*/ 202804 h 1216800"/>
                <a:gd name="connsiteX1" fmla="*/ 202804 w 8143880"/>
                <a:gd name="connsiteY1" fmla="*/ 0 h 1216800"/>
                <a:gd name="connsiteX2" fmla="*/ 7941076 w 8143880"/>
                <a:gd name="connsiteY2" fmla="*/ 0 h 1216800"/>
                <a:gd name="connsiteX3" fmla="*/ 8143880 w 8143880"/>
                <a:gd name="connsiteY3" fmla="*/ 202804 h 1216800"/>
                <a:gd name="connsiteX4" fmla="*/ 8143880 w 8143880"/>
                <a:gd name="connsiteY4" fmla="*/ 1013996 h 1216800"/>
                <a:gd name="connsiteX5" fmla="*/ 7941076 w 8143880"/>
                <a:gd name="connsiteY5" fmla="*/ 1216800 h 1216800"/>
                <a:gd name="connsiteX6" fmla="*/ 202804 w 8143880"/>
                <a:gd name="connsiteY6" fmla="*/ 1216800 h 1216800"/>
                <a:gd name="connsiteX7" fmla="*/ 0 w 8143880"/>
                <a:gd name="connsiteY7" fmla="*/ 1013996 h 1216800"/>
                <a:gd name="connsiteX8" fmla="*/ 0 w 814388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3880" h="1216800">
                  <a:moveTo>
                    <a:pt x="0" y="202804"/>
                  </a:moveTo>
                  <a:cubicBezTo>
                    <a:pt x="0" y="90798"/>
                    <a:pt x="90798" y="0"/>
                    <a:pt x="202804" y="0"/>
                  </a:cubicBezTo>
                  <a:lnTo>
                    <a:pt x="7941076" y="0"/>
                  </a:lnTo>
                  <a:cubicBezTo>
                    <a:pt x="8053082" y="0"/>
                    <a:pt x="8143880" y="90798"/>
                    <a:pt x="8143880" y="202804"/>
                  </a:cubicBezTo>
                  <a:lnTo>
                    <a:pt x="8143880" y="1013996"/>
                  </a:lnTo>
                  <a:cubicBezTo>
                    <a:pt x="8143880" y="1126002"/>
                    <a:pt x="8053082" y="1216800"/>
                    <a:pt x="7941076" y="1216800"/>
                  </a:cubicBezTo>
                  <a:lnTo>
                    <a:pt x="202804" y="1216800"/>
                  </a:lnTo>
                  <a:cubicBezTo>
                    <a:pt x="90798" y="1216800"/>
                    <a:pt x="0" y="1126002"/>
                    <a:pt x="0" y="1013996"/>
                  </a:cubicBezTo>
                  <a:lnTo>
                    <a:pt x="0" y="202804"/>
                  </a:lnTo>
                  <a:close/>
                </a:path>
              </a:pathLst>
            </a:custGeom>
            <a:no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0272" tIns="110272" rIns="36000" bIns="110272" numCol="1" spcCol="1270" anchor="ctr" anchorCtr="0">
              <a:noAutofit/>
            </a:bodyPr>
            <a:lstStyle/>
            <a:p>
              <a:pPr marL="442913" indent="-442913" defTabSz="766763">
                <a:lnSpc>
                  <a:spcPct val="90000"/>
                </a:lnSpc>
                <a:spcBef>
                  <a:spcPct val="0"/>
                </a:spcBef>
                <a:spcAft>
                  <a:spcPct val="35000"/>
                </a:spcAft>
                <a:buClr>
                  <a:srgbClr val="FFFFFF"/>
                </a:buClr>
                <a:buFont typeface="Arial" panose="020B0604020202020204" pitchFamily="34" charset="0"/>
                <a:buChar char="‒"/>
              </a:pPr>
              <a:r>
                <a:rPr lang="en-US" sz="1700" dirty="0">
                  <a:solidFill>
                    <a:srgbClr val="FFFFFF"/>
                  </a:solidFill>
                  <a:latin typeface="Arial" panose="020B0604020202020204" pitchFamily="34" charset="0"/>
                  <a:cs typeface="Arial" panose="020B0604020202020204" pitchFamily="34" charset="0"/>
                </a:rPr>
                <a:t>ONCA does not reference an oppression remedy specifically unlike other jurisdictions</a:t>
              </a:r>
              <a:endParaRPr lang="en-CA" sz="1700" dirty="0">
                <a:solidFill>
                  <a:srgbClr val="FFFFFF"/>
                </a:solidFill>
                <a:latin typeface="Arial" panose="020B0604020202020204" pitchFamily="34" charset="0"/>
                <a:cs typeface="Arial" panose="020B0604020202020204" pitchFamily="34" charset="0"/>
              </a:endParaRPr>
            </a:p>
          </p:txBody>
        </p:sp>
      </p:grpSp>
      <p:grpSp>
        <p:nvGrpSpPr>
          <p:cNvPr id="16" name="Group 15">
            <a:extLst>
              <a:ext uri="{FF2B5EF4-FFF2-40B4-BE49-F238E27FC236}">
                <a16:creationId xmlns:a16="http://schemas.microsoft.com/office/drawing/2014/main" id="{392F643B-9C23-4192-8BC9-7C684970EE84}"/>
              </a:ext>
            </a:extLst>
          </p:cNvPr>
          <p:cNvGrpSpPr/>
          <p:nvPr/>
        </p:nvGrpSpPr>
        <p:grpSpPr>
          <a:xfrm>
            <a:off x="761996" y="4171950"/>
            <a:ext cx="8229601" cy="512384"/>
            <a:chOff x="761997" y="4270089"/>
            <a:chExt cx="7924796" cy="560141"/>
          </a:xfrm>
        </p:grpSpPr>
        <p:sp>
          <p:nvSpPr>
            <p:cNvPr id="10" name="Rectangle: Rounded Corners 9">
              <a:extLst>
                <a:ext uri="{FF2B5EF4-FFF2-40B4-BE49-F238E27FC236}">
                  <a16:creationId xmlns:a16="http://schemas.microsoft.com/office/drawing/2014/main" id="{9E540E4C-12D1-4DF2-BD49-5E151E18CC5A}"/>
                </a:ext>
              </a:extLst>
            </p:cNvPr>
            <p:cNvSpPr/>
            <p:nvPr/>
          </p:nvSpPr>
          <p:spPr bwMode="auto">
            <a:xfrm>
              <a:off x="761997" y="4270089"/>
              <a:ext cx="7924796" cy="560141"/>
            </a:xfrm>
            <a:prstGeom prst="roundRect">
              <a:avLst/>
            </a:prstGeom>
            <a:solidFill>
              <a:schemeClr val="accent2">
                <a:lumMod val="75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CA" sz="3000" b="0" i="0" u="none" strike="noStrike" cap="none" normalizeH="0" baseline="0" dirty="0">
                <a:ln>
                  <a:noFill/>
                </a:ln>
                <a:solidFill>
                  <a:schemeClr val="tx1"/>
                </a:solidFill>
                <a:effectLst/>
                <a:latin typeface="Times New Roman" pitchFamily="18" charset="0"/>
              </a:endParaRPr>
            </a:p>
          </p:txBody>
        </p:sp>
        <p:sp>
          <p:nvSpPr>
            <p:cNvPr id="12" name="Freeform: Shape 11">
              <a:extLst>
                <a:ext uri="{FF2B5EF4-FFF2-40B4-BE49-F238E27FC236}">
                  <a16:creationId xmlns:a16="http://schemas.microsoft.com/office/drawing/2014/main" id="{76B9530C-920A-4E21-BE3E-D6659D071BCC}"/>
                </a:ext>
              </a:extLst>
            </p:cNvPr>
            <p:cNvSpPr/>
            <p:nvPr/>
          </p:nvSpPr>
          <p:spPr>
            <a:xfrm>
              <a:off x="762000" y="4322133"/>
              <a:ext cx="7772400" cy="435966"/>
            </a:xfrm>
            <a:custGeom>
              <a:avLst/>
              <a:gdLst>
                <a:gd name="connsiteX0" fmla="*/ 0 w 8143880"/>
                <a:gd name="connsiteY0" fmla="*/ 202804 h 1216800"/>
                <a:gd name="connsiteX1" fmla="*/ 202804 w 8143880"/>
                <a:gd name="connsiteY1" fmla="*/ 0 h 1216800"/>
                <a:gd name="connsiteX2" fmla="*/ 7941076 w 8143880"/>
                <a:gd name="connsiteY2" fmla="*/ 0 h 1216800"/>
                <a:gd name="connsiteX3" fmla="*/ 8143880 w 8143880"/>
                <a:gd name="connsiteY3" fmla="*/ 202804 h 1216800"/>
                <a:gd name="connsiteX4" fmla="*/ 8143880 w 8143880"/>
                <a:gd name="connsiteY4" fmla="*/ 1013996 h 1216800"/>
                <a:gd name="connsiteX5" fmla="*/ 7941076 w 8143880"/>
                <a:gd name="connsiteY5" fmla="*/ 1216800 h 1216800"/>
                <a:gd name="connsiteX6" fmla="*/ 202804 w 8143880"/>
                <a:gd name="connsiteY6" fmla="*/ 1216800 h 1216800"/>
                <a:gd name="connsiteX7" fmla="*/ 0 w 8143880"/>
                <a:gd name="connsiteY7" fmla="*/ 1013996 h 1216800"/>
                <a:gd name="connsiteX8" fmla="*/ 0 w 814388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3880" h="1216800">
                  <a:moveTo>
                    <a:pt x="0" y="202804"/>
                  </a:moveTo>
                  <a:cubicBezTo>
                    <a:pt x="0" y="90798"/>
                    <a:pt x="90798" y="0"/>
                    <a:pt x="202804" y="0"/>
                  </a:cubicBezTo>
                  <a:lnTo>
                    <a:pt x="7941076" y="0"/>
                  </a:lnTo>
                  <a:cubicBezTo>
                    <a:pt x="8053082" y="0"/>
                    <a:pt x="8143880" y="90798"/>
                    <a:pt x="8143880" y="202804"/>
                  </a:cubicBezTo>
                  <a:lnTo>
                    <a:pt x="8143880" y="1013996"/>
                  </a:lnTo>
                  <a:cubicBezTo>
                    <a:pt x="8143880" y="1126002"/>
                    <a:pt x="8053082" y="1216800"/>
                    <a:pt x="7941076" y="1216800"/>
                  </a:cubicBezTo>
                  <a:lnTo>
                    <a:pt x="202804" y="1216800"/>
                  </a:lnTo>
                  <a:cubicBezTo>
                    <a:pt x="90798" y="1216800"/>
                    <a:pt x="0" y="1126002"/>
                    <a:pt x="0" y="1013996"/>
                  </a:cubicBezTo>
                  <a:lnTo>
                    <a:pt x="0" y="202804"/>
                  </a:lnTo>
                  <a:close/>
                </a:path>
              </a:pathLst>
            </a:custGeom>
            <a:no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0272" tIns="110272" rIns="135000" bIns="110272" numCol="1" spcCol="1270" anchor="ctr" anchorCtr="0">
              <a:noAutofit/>
            </a:bodyPr>
            <a:lstStyle/>
            <a:p>
              <a:pPr marL="442913" indent="-442913" defTabSz="766763">
                <a:lnSpc>
                  <a:spcPct val="90000"/>
                </a:lnSpc>
                <a:spcBef>
                  <a:spcPct val="0"/>
                </a:spcBef>
                <a:spcAft>
                  <a:spcPct val="35000"/>
                </a:spcAft>
                <a:buClr>
                  <a:srgbClr val="FFFFFF"/>
                </a:buClr>
                <a:buFont typeface="Arial" panose="020B0604020202020204" pitchFamily="34" charset="0"/>
                <a:buChar char="‒"/>
              </a:pPr>
              <a:r>
                <a:rPr lang="en-US" sz="1700" dirty="0">
                  <a:solidFill>
                    <a:srgbClr val="FFFFFF"/>
                  </a:solidFill>
                  <a:latin typeface="Arial" panose="020B0604020202020204" pitchFamily="34" charset="0"/>
                  <a:cs typeface="Arial" panose="020B0604020202020204" pitchFamily="34" charset="0"/>
                </a:rPr>
                <a:t>Members can also seek a compliance or restraining order </a:t>
              </a:r>
              <a:endParaRPr lang="en-CA" sz="1700" dirty="0">
                <a:solidFill>
                  <a:srgbClr val="FFFFFF"/>
                </a:solidFill>
                <a:latin typeface="Arial" panose="020B0604020202020204" pitchFamily="34" charset="0"/>
                <a:cs typeface="Arial" panose="020B0604020202020204" pitchFamily="34" charset="0"/>
              </a:endParaRPr>
            </a:p>
          </p:txBody>
        </p:sp>
      </p:grpSp>
      <p:sp>
        <p:nvSpPr>
          <p:cNvPr id="14" name="TextBox 13">
            <a:extLst>
              <a:ext uri="{FF2B5EF4-FFF2-40B4-BE49-F238E27FC236}">
                <a16:creationId xmlns:a16="http://schemas.microsoft.com/office/drawing/2014/main" id="{D255ED65-2903-4F0D-B839-50AE22C0422A}"/>
              </a:ext>
            </a:extLst>
          </p:cNvPr>
          <p:cNvSpPr txBox="1"/>
          <p:nvPr/>
        </p:nvSpPr>
        <p:spPr>
          <a:xfrm>
            <a:off x="457199" y="1670748"/>
            <a:ext cx="8534401" cy="618631"/>
          </a:xfrm>
          <a:prstGeom prst="rect">
            <a:avLst/>
          </a:prstGeom>
          <a:noFill/>
        </p:spPr>
        <p:txBody>
          <a:bodyPr wrap="square" rtlCol="0">
            <a:spAutoFit/>
          </a:bodyPr>
          <a:lstStyle/>
          <a:p>
            <a:pPr marL="1081088" lvl="2" indent="-360363">
              <a:lnSpc>
                <a:spcPct val="95000"/>
              </a:lnSpc>
              <a:spcBef>
                <a:spcPts val="0"/>
              </a:spcBef>
              <a:buClr>
                <a:schemeClr val="tx1"/>
              </a:buClr>
              <a:buFont typeface="Wingdings" pitchFamily="2" charset="2"/>
              <a:buChar char="§"/>
            </a:pPr>
            <a:r>
              <a:rPr lang="en-US" sz="1750" dirty="0">
                <a:latin typeface="Arial" charset="0"/>
                <a:cs typeface="Arial" charset="0"/>
              </a:rPr>
              <a:t>Grounds include where there is conduct that is oppressive or unfairly prejudicial </a:t>
            </a:r>
          </a:p>
        </p:txBody>
      </p:sp>
      <p:sp>
        <p:nvSpPr>
          <p:cNvPr id="15" name="TextBox 14">
            <a:extLst>
              <a:ext uri="{FF2B5EF4-FFF2-40B4-BE49-F238E27FC236}">
                <a16:creationId xmlns:a16="http://schemas.microsoft.com/office/drawing/2014/main" id="{8DFC6336-22C8-4F54-953B-A5CB869C243F}"/>
              </a:ext>
            </a:extLst>
          </p:cNvPr>
          <p:cNvSpPr txBox="1"/>
          <p:nvPr/>
        </p:nvSpPr>
        <p:spPr>
          <a:xfrm>
            <a:off x="457198" y="2800350"/>
            <a:ext cx="8686801" cy="881780"/>
          </a:xfrm>
          <a:prstGeom prst="rect">
            <a:avLst/>
          </a:prstGeom>
          <a:noFill/>
        </p:spPr>
        <p:txBody>
          <a:bodyPr wrap="square" rtlCol="0">
            <a:spAutoFit/>
          </a:bodyPr>
          <a:lstStyle/>
          <a:p>
            <a:pPr marL="1081088" lvl="2" indent="-346075">
              <a:lnSpc>
                <a:spcPct val="95000"/>
              </a:lnSpc>
              <a:spcBef>
                <a:spcPts val="0"/>
              </a:spcBef>
              <a:buClr>
                <a:schemeClr val="tx1"/>
              </a:buClr>
              <a:buFont typeface="Wingdings" pitchFamily="2" charset="2"/>
              <a:buChar char="§"/>
            </a:pPr>
            <a:r>
              <a:rPr lang="en-US" sz="1750" dirty="0">
                <a:latin typeface="Arial" charset="0"/>
                <a:cs typeface="Arial" charset="0"/>
              </a:rPr>
              <a:t>There is an exclusion for “religious corporations”</a:t>
            </a:r>
          </a:p>
          <a:p>
            <a:pPr marL="1347788" lvl="3" indent="-266700">
              <a:lnSpc>
                <a:spcPct val="95000"/>
              </a:lnSpc>
              <a:spcBef>
                <a:spcPts val="0"/>
              </a:spcBef>
              <a:buClr>
                <a:schemeClr val="tx1"/>
              </a:buClr>
              <a:buFont typeface="Times New Roman" pitchFamily="18" charset="0"/>
              <a:buChar char="◦"/>
            </a:pPr>
            <a:r>
              <a:rPr lang="en-US" sz="1750" dirty="0">
                <a:latin typeface="Arial" charset="0"/>
                <a:cs typeface="Arial" charset="0"/>
              </a:rPr>
              <a:t>Potentially broader than exclusion found under the CNCA</a:t>
            </a:r>
            <a:r>
              <a:rPr lang="en-US" sz="1750" i="1" dirty="0">
                <a:latin typeface="Arial" charset="0"/>
                <a:cs typeface="Arial" charset="0"/>
              </a:rPr>
              <a:t> </a:t>
            </a:r>
            <a:r>
              <a:rPr lang="en-US" sz="1750" dirty="0">
                <a:latin typeface="Arial" charset="0"/>
                <a:cs typeface="Arial" charset="0"/>
              </a:rPr>
              <a:t>which limits religious corporation exclusion to where it involves a tenet of faith </a:t>
            </a:r>
          </a:p>
        </p:txBody>
      </p:sp>
    </p:spTree>
    <p:extLst>
      <p:ext uri="{BB962C8B-B14F-4D97-AF65-F5344CB8AC3E}">
        <p14:creationId xmlns:p14="http://schemas.microsoft.com/office/powerpoint/2010/main" val="3862419122"/>
      </p:ext>
    </p:extLst>
  </p:cSld>
  <p:clrMapOvr>
    <a:masterClrMapping/>
  </p:clrMapOvr>
  <p:transition spd="slow">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0D12C-9C27-40B8-93E2-14914A9B669C}"/>
              </a:ext>
            </a:extLst>
          </p:cNvPr>
          <p:cNvSpPr>
            <a:spLocks noGrp="1"/>
          </p:cNvSpPr>
          <p:nvPr>
            <p:ph type="title"/>
          </p:nvPr>
        </p:nvSpPr>
        <p:spPr>
          <a:xfrm>
            <a:off x="455366" y="254056"/>
            <a:ext cx="7878142" cy="412694"/>
          </a:xfrm>
        </p:spPr>
        <p:txBody>
          <a:bodyPr/>
          <a:lstStyle/>
          <a:p>
            <a:pPr marL="442913" indent="-442913"/>
            <a:r>
              <a:rPr lang="en-US" sz="1800" dirty="0"/>
              <a:t>7. 	Membership Meetings</a:t>
            </a:r>
            <a:endParaRPr lang="en-CA" sz="1800" dirty="0"/>
          </a:p>
        </p:txBody>
      </p:sp>
      <p:sp>
        <p:nvSpPr>
          <p:cNvPr id="3" name="Content Placeholder 2">
            <a:extLst>
              <a:ext uri="{FF2B5EF4-FFF2-40B4-BE49-F238E27FC236}">
                <a16:creationId xmlns:a16="http://schemas.microsoft.com/office/drawing/2014/main" id="{27172A45-9950-4856-8867-A2EDFA5F6E6B}"/>
              </a:ext>
            </a:extLst>
          </p:cNvPr>
          <p:cNvSpPr>
            <a:spLocks noGrp="1"/>
          </p:cNvSpPr>
          <p:nvPr>
            <p:ph idx="1"/>
          </p:nvPr>
        </p:nvSpPr>
        <p:spPr>
          <a:xfrm>
            <a:off x="482104" y="590550"/>
            <a:ext cx="8661896" cy="914400"/>
          </a:xfrm>
        </p:spPr>
        <p:txBody>
          <a:bodyPr/>
          <a:lstStyle/>
          <a:p>
            <a:pPr marL="442913" indent="-442913"/>
            <a:r>
              <a:rPr lang="en-US" sz="1800" dirty="0"/>
              <a:t>Note ONCA provisions subject to current COVID-related exemptions for electronic meetings and voting until September 30, 2022</a:t>
            </a:r>
          </a:p>
          <a:p>
            <a:pPr marL="442913" indent="-442913"/>
            <a:r>
              <a:rPr lang="en-US" sz="1800" dirty="0"/>
              <a:t>Types of Meetings</a:t>
            </a:r>
          </a:p>
          <a:p>
            <a:pPr marL="442913" indent="-442913"/>
            <a:endParaRPr lang="en-US" dirty="0"/>
          </a:p>
          <a:p>
            <a:pPr marL="442913" indent="-442913"/>
            <a:endParaRPr lang="en-US" dirty="0"/>
          </a:p>
          <a:p>
            <a:pPr marL="442913" indent="-442913"/>
            <a:endParaRPr lang="en-US" dirty="0"/>
          </a:p>
          <a:p>
            <a:pPr marL="442913" indent="-442913"/>
            <a:endParaRPr lang="en-US" dirty="0"/>
          </a:p>
          <a:p>
            <a:pPr marL="442913" indent="-442913"/>
            <a:endParaRPr lang="en-US" dirty="0"/>
          </a:p>
          <a:p>
            <a:pPr marL="442913" indent="-442913"/>
            <a:endParaRPr lang="en-US" dirty="0"/>
          </a:p>
          <a:p>
            <a:pPr marL="442913" indent="-442913"/>
            <a:endParaRPr lang="en-US" dirty="0"/>
          </a:p>
          <a:p>
            <a:pPr marL="442913" indent="-442913"/>
            <a:r>
              <a:rPr lang="en-US" sz="1800" dirty="0"/>
              <a:t>Financial statements, auditor/review engagement report, &amp; information required by articles or by-laws must be given to members upon request at least 21 days (or as prescribed in regulations) before annual meeting</a:t>
            </a:r>
          </a:p>
          <a:p>
            <a:endParaRPr lang="en-US" dirty="0"/>
          </a:p>
        </p:txBody>
      </p:sp>
      <p:sp>
        <p:nvSpPr>
          <p:cNvPr id="4" name="Slide Number Placeholder 3">
            <a:extLst>
              <a:ext uri="{FF2B5EF4-FFF2-40B4-BE49-F238E27FC236}">
                <a16:creationId xmlns:a16="http://schemas.microsoft.com/office/drawing/2014/main" id="{35618A3A-03C8-4756-B249-5BFADD355C9F}"/>
              </a:ext>
            </a:extLst>
          </p:cNvPr>
          <p:cNvSpPr>
            <a:spLocks noGrp="1"/>
          </p:cNvSpPr>
          <p:nvPr>
            <p:ph type="sldNum" sz="quarter" idx="10"/>
          </p:nvPr>
        </p:nvSpPr>
        <p:spPr/>
        <p:txBody>
          <a:bodyPr/>
          <a:lstStyle/>
          <a:p>
            <a:pPr>
              <a:defRPr/>
            </a:pPr>
            <a:fld id="{151B5B66-2C9D-4C42-B77D-A26E8866EF17}" type="slidenum">
              <a:rPr lang="en-US" altLang="en-US" smtClean="0"/>
              <a:pPr>
                <a:defRPr/>
              </a:pPr>
              <a:t>34</a:t>
            </a:fld>
            <a:endParaRPr lang="en-US" altLang="en-US" dirty="0"/>
          </a:p>
        </p:txBody>
      </p:sp>
      <p:graphicFrame>
        <p:nvGraphicFramePr>
          <p:cNvPr id="6" name="Diagram 5">
            <a:extLst>
              <a:ext uri="{FF2B5EF4-FFF2-40B4-BE49-F238E27FC236}">
                <a16:creationId xmlns:a16="http://schemas.microsoft.com/office/drawing/2014/main" id="{840FAD35-0301-48E4-9735-EE850FD4E586}"/>
              </a:ext>
            </a:extLst>
          </p:cNvPr>
          <p:cNvGraphicFramePr/>
          <p:nvPr>
            <p:extLst>
              <p:ext uri="{D42A27DB-BD31-4B8C-83A1-F6EECF244321}">
                <p14:modId xmlns:p14="http://schemas.microsoft.com/office/powerpoint/2010/main" val="536510017"/>
              </p:ext>
            </p:extLst>
          </p:nvPr>
        </p:nvGraphicFramePr>
        <p:xfrm>
          <a:off x="853581" y="1504950"/>
          <a:ext cx="7732115"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1973814"/>
      </p:ext>
    </p:extLst>
  </p:cSld>
  <p:clrMapOvr>
    <a:masterClrMapping/>
  </p:clrMapOvr>
  <p:transition spd="slow">
    <p:wipe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BC79E5-B2F3-4485-A78B-A7170A46ABEC}"/>
              </a:ext>
            </a:extLst>
          </p:cNvPr>
          <p:cNvSpPr>
            <a:spLocks noGrp="1"/>
          </p:cNvSpPr>
          <p:nvPr>
            <p:ph idx="1"/>
          </p:nvPr>
        </p:nvSpPr>
        <p:spPr>
          <a:xfrm>
            <a:off x="457200" y="352425"/>
            <a:ext cx="8534400" cy="4438650"/>
          </a:xfrm>
        </p:spPr>
        <p:txBody>
          <a:bodyPr/>
          <a:lstStyle/>
          <a:p>
            <a:pPr marL="442913" indent="-442913">
              <a:spcBef>
                <a:spcPts val="300"/>
              </a:spcBef>
            </a:pPr>
            <a:r>
              <a:rPr lang="en-US" sz="1800" spc="10" dirty="0"/>
              <a:t>What is discussed?</a:t>
            </a:r>
          </a:p>
          <a:p>
            <a:pPr marL="895350" lvl="1" indent="-452438">
              <a:spcBef>
                <a:spcPts val="300"/>
              </a:spcBef>
            </a:pPr>
            <a:r>
              <a:rPr lang="en-US" sz="1800" spc="10" dirty="0"/>
              <a:t>At an annual general meeting</a:t>
            </a:r>
          </a:p>
          <a:p>
            <a:pPr marL="1255713" lvl="2" indent="-360363">
              <a:spcBef>
                <a:spcPts val="300"/>
              </a:spcBef>
            </a:pPr>
            <a:r>
              <a:rPr lang="en-US" sz="1800" spc="10" dirty="0"/>
              <a:t>Consider financial statements and audit/review engagement report</a:t>
            </a:r>
          </a:p>
          <a:p>
            <a:pPr marL="1255713" lvl="2" indent="-360363">
              <a:spcBef>
                <a:spcPts val="300"/>
              </a:spcBef>
            </a:pPr>
            <a:r>
              <a:rPr lang="en-US" sz="1800" spc="10" dirty="0"/>
              <a:t>Elect Directors, as needed</a:t>
            </a:r>
          </a:p>
          <a:p>
            <a:pPr marL="1255713" lvl="2" indent="-360363">
              <a:spcBef>
                <a:spcPts val="300"/>
              </a:spcBef>
            </a:pPr>
            <a:r>
              <a:rPr lang="en-US" sz="1800" spc="10" dirty="0"/>
              <a:t>Appoint/reappoint the auditor or person to conduct review engagement, or passing extraordinary resolution dispensing with financial review</a:t>
            </a:r>
          </a:p>
          <a:p>
            <a:pPr marL="895350" lvl="1" indent="-452438">
              <a:spcBef>
                <a:spcPts val="300"/>
              </a:spcBef>
            </a:pPr>
            <a:r>
              <a:rPr lang="en-US" sz="1800" spc="10" dirty="0"/>
              <a:t>Any other business is “special business”  </a:t>
            </a:r>
          </a:p>
          <a:p>
            <a:pPr marL="442913" indent="-442913">
              <a:spcBef>
                <a:spcPts val="300"/>
              </a:spcBef>
            </a:pPr>
            <a:r>
              <a:rPr lang="en-US" sz="1800" spc="10" dirty="0"/>
              <a:t>Quorum for meetings of members</a:t>
            </a:r>
          </a:p>
          <a:p>
            <a:pPr marL="895350" lvl="1" indent="-452438">
              <a:spcBef>
                <a:spcPts val="300"/>
              </a:spcBef>
            </a:pPr>
            <a:r>
              <a:rPr lang="en-US" sz="1800" spc="10" dirty="0"/>
              <a:t>Quorum is a majority of members </a:t>
            </a:r>
            <a:r>
              <a:rPr lang="en-US" sz="1800" b="1" spc="10" dirty="0"/>
              <a:t>entitled to vote, </a:t>
            </a:r>
            <a:r>
              <a:rPr lang="en-US" sz="1800" spc="10" dirty="0"/>
              <a:t>in person or by proxy, unless the by-laws say otherwise</a:t>
            </a:r>
          </a:p>
          <a:p>
            <a:pPr marL="895350" lvl="1" indent="-452438">
              <a:spcBef>
                <a:spcPts val="300"/>
              </a:spcBef>
            </a:pPr>
            <a:r>
              <a:rPr lang="en-US" sz="1800" spc="10" dirty="0"/>
              <a:t>Continuous quorum is not required</a:t>
            </a:r>
          </a:p>
          <a:p>
            <a:pPr lvl="1">
              <a:spcBef>
                <a:spcPts val="300"/>
              </a:spcBef>
            </a:pPr>
            <a:endParaRPr lang="en-US" dirty="0"/>
          </a:p>
        </p:txBody>
      </p:sp>
      <p:sp>
        <p:nvSpPr>
          <p:cNvPr id="4" name="Slide Number Placeholder 3">
            <a:extLst>
              <a:ext uri="{FF2B5EF4-FFF2-40B4-BE49-F238E27FC236}">
                <a16:creationId xmlns:a16="http://schemas.microsoft.com/office/drawing/2014/main" id="{19A4DB6F-E051-4664-84EF-77E85410DF46}"/>
              </a:ext>
            </a:extLst>
          </p:cNvPr>
          <p:cNvSpPr>
            <a:spLocks noGrp="1"/>
          </p:cNvSpPr>
          <p:nvPr>
            <p:ph type="sldNum" sz="quarter" idx="10"/>
          </p:nvPr>
        </p:nvSpPr>
        <p:spPr/>
        <p:txBody>
          <a:bodyPr/>
          <a:lstStyle/>
          <a:p>
            <a:pPr>
              <a:defRPr/>
            </a:pPr>
            <a:fld id="{151B5B66-2C9D-4C42-B77D-A26E8866EF17}" type="slidenum">
              <a:rPr lang="en-US" altLang="en-US" smtClean="0"/>
              <a:pPr>
                <a:defRPr/>
              </a:pPr>
              <a:t>35</a:t>
            </a:fld>
            <a:endParaRPr lang="en-US" altLang="en-US" dirty="0"/>
          </a:p>
        </p:txBody>
      </p:sp>
    </p:spTree>
    <p:extLst>
      <p:ext uri="{BB962C8B-B14F-4D97-AF65-F5344CB8AC3E}">
        <p14:creationId xmlns:p14="http://schemas.microsoft.com/office/powerpoint/2010/main" val="3866283676"/>
      </p:ext>
    </p:extLst>
  </p:cSld>
  <p:clrMapOvr>
    <a:masterClrMapping/>
  </p:clrMapOvr>
  <p:transition spd="slow">
    <p:strips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0D7EFE-1E8F-4CDC-8171-A86E0E77C91C}"/>
              </a:ext>
            </a:extLst>
          </p:cNvPr>
          <p:cNvSpPr>
            <a:spLocks noGrp="1"/>
          </p:cNvSpPr>
          <p:nvPr>
            <p:ph idx="1"/>
          </p:nvPr>
        </p:nvSpPr>
        <p:spPr>
          <a:xfrm>
            <a:off x="469318" y="1993962"/>
            <a:ext cx="8446082" cy="2530790"/>
          </a:xfrm>
        </p:spPr>
        <p:txBody>
          <a:bodyPr/>
          <a:lstStyle/>
          <a:p>
            <a:pPr marL="895350" lvl="1" indent="-452438"/>
            <a:endParaRPr lang="en-US" sz="1800" dirty="0"/>
          </a:p>
          <a:p>
            <a:pPr marL="895350" lvl="1" indent="-452438"/>
            <a:endParaRPr lang="en-US" sz="1800" dirty="0"/>
          </a:p>
          <a:p>
            <a:pPr marL="895350" lvl="1" indent="-452438"/>
            <a:r>
              <a:rPr lang="en-US" sz="1800" dirty="0"/>
              <a:t>Under the OCA, it was mandatory right to appoint a proxyholder</a:t>
            </a:r>
          </a:p>
          <a:p>
            <a:pPr marL="895350" lvl="1" indent="-452438"/>
            <a:r>
              <a:rPr lang="en-US" sz="1800" dirty="0"/>
              <a:t>Under the ONCA, a member can appoint a proxyholder only if permitted in articles or by-laws (optional rule)</a:t>
            </a:r>
          </a:p>
          <a:p>
            <a:pPr marL="895350" lvl="1" indent="-452438"/>
            <a:r>
              <a:rPr lang="en-US" sz="1800" dirty="0"/>
              <a:t>Proxyholders do not have to be members, unless required in the articles/by-laws </a:t>
            </a:r>
          </a:p>
          <a:p>
            <a:pPr lvl="2"/>
            <a:endParaRPr lang="en-US" sz="1800" dirty="0"/>
          </a:p>
          <a:p>
            <a:pPr lvl="1"/>
            <a:endParaRPr lang="en-CA" sz="1800" dirty="0"/>
          </a:p>
        </p:txBody>
      </p:sp>
      <p:sp>
        <p:nvSpPr>
          <p:cNvPr id="4" name="Slide Number Placeholder 3">
            <a:extLst>
              <a:ext uri="{FF2B5EF4-FFF2-40B4-BE49-F238E27FC236}">
                <a16:creationId xmlns:a16="http://schemas.microsoft.com/office/drawing/2014/main" id="{969788F1-909A-45E7-8E5F-DE80B40E44A4}"/>
              </a:ext>
            </a:extLst>
          </p:cNvPr>
          <p:cNvSpPr>
            <a:spLocks noGrp="1"/>
          </p:cNvSpPr>
          <p:nvPr>
            <p:ph type="sldNum" sz="quarter" idx="10"/>
          </p:nvPr>
        </p:nvSpPr>
        <p:spPr/>
        <p:txBody>
          <a:bodyPr/>
          <a:lstStyle/>
          <a:p>
            <a:pPr>
              <a:defRPr/>
            </a:pPr>
            <a:fld id="{151B5B66-2C9D-4C42-B77D-A26E8866EF17}" type="slidenum">
              <a:rPr lang="en-US" altLang="en-US" smtClean="0"/>
              <a:pPr>
                <a:defRPr/>
              </a:pPr>
              <a:t>36</a:t>
            </a:fld>
            <a:endParaRPr lang="en-US" altLang="en-US" dirty="0"/>
          </a:p>
        </p:txBody>
      </p:sp>
      <p:sp>
        <p:nvSpPr>
          <p:cNvPr id="6" name="Freeform: Shape 5">
            <a:extLst>
              <a:ext uri="{FF2B5EF4-FFF2-40B4-BE49-F238E27FC236}">
                <a16:creationId xmlns:a16="http://schemas.microsoft.com/office/drawing/2014/main" id="{D3DD00AD-9278-401B-B079-73462C0BE12F}"/>
              </a:ext>
            </a:extLst>
          </p:cNvPr>
          <p:cNvSpPr/>
          <p:nvPr/>
        </p:nvSpPr>
        <p:spPr>
          <a:xfrm>
            <a:off x="533401" y="2162205"/>
            <a:ext cx="7566022" cy="501300"/>
          </a:xfrm>
          <a:custGeom>
            <a:avLst/>
            <a:gdLst>
              <a:gd name="connsiteX0" fmla="*/ 0 w 8077200"/>
              <a:gd name="connsiteY0" fmla="*/ 202804 h 1216800"/>
              <a:gd name="connsiteX1" fmla="*/ 202804 w 8077200"/>
              <a:gd name="connsiteY1" fmla="*/ 0 h 1216800"/>
              <a:gd name="connsiteX2" fmla="*/ 7874396 w 8077200"/>
              <a:gd name="connsiteY2" fmla="*/ 0 h 1216800"/>
              <a:gd name="connsiteX3" fmla="*/ 8077200 w 8077200"/>
              <a:gd name="connsiteY3" fmla="*/ 202804 h 1216800"/>
              <a:gd name="connsiteX4" fmla="*/ 8077200 w 8077200"/>
              <a:gd name="connsiteY4" fmla="*/ 1013996 h 1216800"/>
              <a:gd name="connsiteX5" fmla="*/ 7874396 w 8077200"/>
              <a:gd name="connsiteY5" fmla="*/ 1216800 h 1216800"/>
              <a:gd name="connsiteX6" fmla="*/ 202804 w 8077200"/>
              <a:gd name="connsiteY6" fmla="*/ 1216800 h 1216800"/>
              <a:gd name="connsiteX7" fmla="*/ 0 w 8077200"/>
              <a:gd name="connsiteY7" fmla="*/ 1013996 h 1216800"/>
              <a:gd name="connsiteX8" fmla="*/ 0 w 80772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7200" h="1216800">
                <a:moveTo>
                  <a:pt x="0" y="202804"/>
                </a:moveTo>
                <a:cubicBezTo>
                  <a:pt x="0" y="90798"/>
                  <a:pt x="90798" y="0"/>
                  <a:pt x="202804" y="0"/>
                </a:cubicBezTo>
                <a:lnTo>
                  <a:pt x="7874396" y="0"/>
                </a:lnTo>
                <a:cubicBezTo>
                  <a:pt x="7986402" y="0"/>
                  <a:pt x="8077200" y="90798"/>
                  <a:pt x="8077200" y="202804"/>
                </a:cubicBezTo>
                <a:lnTo>
                  <a:pt x="8077200" y="1013996"/>
                </a:lnTo>
                <a:cubicBezTo>
                  <a:pt x="8077200" y="1126002"/>
                  <a:pt x="7986402" y="1216800"/>
                  <a:pt x="7874396" y="1216800"/>
                </a:cubicBezTo>
                <a:lnTo>
                  <a:pt x="202804" y="1216800"/>
                </a:lnTo>
                <a:cubicBezTo>
                  <a:pt x="90798" y="1216800"/>
                  <a:pt x="0" y="1126002"/>
                  <a:pt x="0" y="1013996"/>
                </a:cubicBezTo>
                <a:lnTo>
                  <a:pt x="0" y="202804"/>
                </a:lnTo>
                <a:close/>
              </a:path>
            </a:pathLst>
          </a:custGeom>
          <a:solidFill>
            <a:schemeClr val="accent2">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360363" indent="-360363" defTabSz="666750">
              <a:lnSpc>
                <a:spcPct val="90000"/>
              </a:lnSpc>
              <a:spcBef>
                <a:spcPct val="0"/>
              </a:spcBef>
              <a:spcAft>
                <a:spcPct val="35000"/>
              </a:spcAft>
              <a:buClr>
                <a:srgbClr val="FFFFFF"/>
              </a:buClr>
            </a:pPr>
            <a:r>
              <a:rPr lang="en-US" sz="1800" b="1" dirty="0">
                <a:solidFill>
                  <a:srgbClr val="FFFFFF"/>
                </a:solidFill>
                <a:latin typeface="Arial" panose="020B0604020202020204" pitchFamily="34" charset="0"/>
                <a:cs typeface="Arial" panose="020B0604020202020204" pitchFamily="34" charset="0"/>
              </a:rPr>
              <a:t>Proxy Voting</a:t>
            </a:r>
            <a:endParaRPr lang="en-CA" sz="1800" b="1" dirty="0">
              <a:solidFill>
                <a:srgbClr val="FFFFFF"/>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6425AC12-61AB-438B-980C-F4538D672A2A}"/>
              </a:ext>
            </a:extLst>
          </p:cNvPr>
          <p:cNvSpPr>
            <a:spLocks noGrp="1"/>
          </p:cNvSpPr>
          <p:nvPr>
            <p:ph type="title"/>
          </p:nvPr>
        </p:nvSpPr>
        <p:spPr>
          <a:xfrm>
            <a:off x="469318" y="685800"/>
            <a:ext cx="7776446" cy="514350"/>
          </a:xfrm>
        </p:spPr>
        <p:txBody>
          <a:bodyPr/>
          <a:lstStyle/>
          <a:p>
            <a:pPr marL="442913" indent="-442913"/>
            <a:r>
              <a:rPr lang="en-US" sz="1800" dirty="0"/>
              <a:t>8. 	Regular, Proxy &amp; Absentee Voting </a:t>
            </a:r>
            <a:endParaRPr lang="en-CA" sz="1800" dirty="0"/>
          </a:p>
        </p:txBody>
      </p:sp>
      <p:sp>
        <p:nvSpPr>
          <p:cNvPr id="7" name="Freeform: Shape 6">
            <a:extLst>
              <a:ext uri="{FF2B5EF4-FFF2-40B4-BE49-F238E27FC236}">
                <a16:creationId xmlns:a16="http://schemas.microsoft.com/office/drawing/2014/main" id="{ABD816CF-ED6A-4957-A735-2C676E0CBB85}"/>
              </a:ext>
            </a:extLst>
          </p:cNvPr>
          <p:cNvSpPr/>
          <p:nvPr/>
        </p:nvSpPr>
        <p:spPr>
          <a:xfrm>
            <a:off x="533401" y="1200150"/>
            <a:ext cx="7566022" cy="501300"/>
          </a:xfrm>
          <a:custGeom>
            <a:avLst/>
            <a:gdLst>
              <a:gd name="connsiteX0" fmla="*/ 0 w 8077200"/>
              <a:gd name="connsiteY0" fmla="*/ 202804 h 1216800"/>
              <a:gd name="connsiteX1" fmla="*/ 202804 w 8077200"/>
              <a:gd name="connsiteY1" fmla="*/ 0 h 1216800"/>
              <a:gd name="connsiteX2" fmla="*/ 7874396 w 8077200"/>
              <a:gd name="connsiteY2" fmla="*/ 0 h 1216800"/>
              <a:gd name="connsiteX3" fmla="*/ 8077200 w 8077200"/>
              <a:gd name="connsiteY3" fmla="*/ 202804 h 1216800"/>
              <a:gd name="connsiteX4" fmla="*/ 8077200 w 8077200"/>
              <a:gd name="connsiteY4" fmla="*/ 1013996 h 1216800"/>
              <a:gd name="connsiteX5" fmla="*/ 7874396 w 8077200"/>
              <a:gd name="connsiteY5" fmla="*/ 1216800 h 1216800"/>
              <a:gd name="connsiteX6" fmla="*/ 202804 w 8077200"/>
              <a:gd name="connsiteY6" fmla="*/ 1216800 h 1216800"/>
              <a:gd name="connsiteX7" fmla="*/ 0 w 8077200"/>
              <a:gd name="connsiteY7" fmla="*/ 1013996 h 1216800"/>
              <a:gd name="connsiteX8" fmla="*/ 0 w 80772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7200" h="1216800">
                <a:moveTo>
                  <a:pt x="0" y="202804"/>
                </a:moveTo>
                <a:cubicBezTo>
                  <a:pt x="0" y="90798"/>
                  <a:pt x="90798" y="0"/>
                  <a:pt x="202804" y="0"/>
                </a:cubicBezTo>
                <a:lnTo>
                  <a:pt x="7874396" y="0"/>
                </a:lnTo>
                <a:cubicBezTo>
                  <a:pt x="7986402" y="0"/>
                  <a:pt x="8077200" y="90798"/>
                  <a:pt x="8077200" y="202804"/>
                </a:cubicBezTo>
                <a:lnTo>
                  <a:pt x="8077200" y="1013996"/>
                </a:lnTo>
                <a:cubicBezTo>
                  <a:pt x="8077200" y="1126002"/>
                  <a:pt x="7986402" y="1216800"/>
                  <a:pt x="7874396" y="1216800"/>
                </a:cubicBezTo>
                <a:lnTo>
                  <a:pt x="202804" y="1216800"/>
                </a:lnTo>
                <a:cubicBezTo>
                  <a:pt x="90798" y="1216800"/>
                  <a:pt x="0" y="1126002"/>
                  <a:pt x="0" y="1013996"/>
                </a:cubicBezTo>
                <a:lnTo>
                  <a:pt x="0" y="202804"/>
                </a:lnTo>
                <a:close/>
              </a:path>
            </a:pathLst>
          </a:custGeom>
          <a:solidFill>
            <a:schemeClr val="accent3">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360363" indent="-360363" defTabSz="666750">
              <a:lnSpc>
                <a:spcPct val="90000"/>
              </a:lnSpc>
              <a:spcBef>
                <a:spcPct val="0"/>
              </a:spcBef>
              <a:spcAft>
                <a:spcPct val="35000"/>
              </a:spcAft>
              <a:buClr>
                <a:srgbClr val="FFFFFF"/>
              </a:buClr>
              <a:buFont typeface="Arial" panose="020B0604020202020204" pitchFamily="34" charset="0"/>
              <a:buChar char="•"/>
            </a:pPr>
            <a:r>
              <a:rPr lang="en-US" sz="1800" b="1" dirty="0">
                <a:solidFill>
                  <a:srgbClr val="FFFFFF"/>
                </a:solidFill>
                <a:latin typeface="Arial" panose="020B0604020202020204" pitchFamily="34" charset="0"/>
                <a:cs typeface="Arial" panose="020B0604020202020204" pitchFamily="34" charset="0"/>
              </a:rPr>
              <a:t>Regular Voting</a:t>
            </a:r>
            <a:endParaRPr lang="en-CA" sz="1800" b="1" dirty="0">
              <a:solidFill>
                <a:srgbClr val="FFFFFF"/>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809FFC92-4823-405F-BE31-787CD6B1C880}"/>
              </a:ext>
            </a:extLst>
          </p:cNvPr>
          <p:cNvSpPr/>
          <p:nvPr/>
        </p:nvSpPr>
        <p:spPr>
          <a:xfrm>
            <a:off x="469318" y="1745218"/>
            <a:ext cx="8205364" cy="369332"/>
          </a:xfrm>
          <a:prstGeom prst="rect">
            <a:avLst/>
          </a:prstGeom>
        </p:spPr>
        <p:txBody>
          <a:bodyPr wrap="square">
            <a:spAutoFit/>
          </a:bodyPr>
          <a:lstStyle/>
          <a:p>
            <a:pPr marL="895350" lvl="1" indent="-438150">
              <a:spcBef>
                <a:spcPts val="450"/>
              </a:spcBef>
              <a:buClr>
                <a:schemeClr val="tx1"/>
              </a:buClr>
              <a:buFont typeface="Arial" panose="020B0604020202020204" pitchFamily="34" charset="0"/>
              <a:buChar char="‒"/>
            </a:pPr>
            <a:r>
              <a:rPr lang="en-US" sz="1800" dirty="0">
                <a:latin typeface="Arial" panose="020B0604020202020204" pitchFamily="34" charset="0"/>
                <a:cs typeface="Arial" panose="020B0604020202020204" pitchFamily="34" charset="0"/>
              </a:rPr>
              <a:t>Default voting mechanism is show of hands unless ballot is demanded</a:t>
            </a:r>
          </a:p>
        </p:txBody>
      </p:sp>
    </p:spTree>
    <p:extLst>
      <p:ext uri="{BB962C8B-B14F-4D97-AF65-F5344CB8AC3E}">
        <p14:creationId xmlns:p14="http://schemas.microsoft.com/office/powerpoint/2010/main" val="2794311193"/>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0D7EFE-1E8F-4CDC-8171-A86E0E77C91C}"/>
              </a:ext>
            </a:extLst>
          </p:cNvPr>
          <p:cNvSpPr>
            <a:spLocks noGrp="1"/>
          </p:cNvSpPr>
          <p:nvPr>
            <p:ph idx="1"/>
          </p:nvPr>
        </p:nvSpPr>
        <p:spPr>
          <a:xfrm>
            <a:off x="637308" y="819151"/>
            <a:ext cx="8028500" cy="3048000"/>
          </a:xfrm>
        </p:spPr>
        <p:txBody>
          <a:bodyPr/>
          <a:lstStyle/>
          <a:p>
            <a:pPr marL="685800" lvl="2" indent="0">
              <a:buNone/>
            </a:pPr>
            <a:endParaRPr lang="en-US" dirty="0"/>
          </a:p>
          <a:p>
            <a:pPr marL="685800" lvl="2" indent="0">
              <a:buNone/>
            </a:pPr>
            <a:endParaRPr lang="en-US" dirty="0"/>
          </a:p>
          <a:p>
            <a:pPr marL="685800" lvl="2" indent="0">
              <a:buNone/>
            </a:pPr>
            <a:endParaRPr lang="en-US" sz="500" dirty="0"/>
          </a:p>
          <a:p>
            <a:pPr marL="720725" lvl="1" indent="-452438"/>
            <a:r>
              <a:rPr lang="en-US" sz="1800" dirty="0"/>
              <a:t>By-laws may provide for voting by mail or by telephonic or electronic means, in addition to or instead of voting by proxy</a:t>
            </a:r>
          </a:p>
          <a:p>
            <a:pPr marL="720725" lvl="1" indent="-452438"/>
            <a:r>
              <a:rPr lang="en-US" sz="1800" dirty="0"/>
              <a:t>Can only be used if:</a:t>
            </a:r>
          </a:p>
          <a:p>
            <a:pPr marL="1081088" lvl="2" indent="-395288"/>
            <a:r>
              <a:rPr lang="en-US" sz="1800" dirty="0"/>
              <a:t>Votes may be verified as having been made by members entitled to vote</a:t>
            </a:r>
          </a:p>
          <a:p>
            <a:pPr marL="1081088" lvl="2" indent="-395288"/>
            <a:r>
              <a:rPr lang="en-US" sz="1800" dirty="0"/>
              <a:t>Corporation is not able to identify how each member voted</a:t>
            </a:r>
          </a:p>
          <a:p>
            <a:pPr marL="1081088" lvl="2" indent="-395288"/>
            <a:endParaRPr lang="en-US" dirty="0"/>
          </a:p>
          <a:p>
            <a:pPr lvl="1"/>
            <a:endParaRPr lang="en-CA" dirty="0"/>
          </a:p>
        </p:txBody>
      </p:sp>
      <p:sp>
        <p:nvSpPr>
          <p:cNvPr id="4" name="Slide Number Placeholder 3">
            <a:extLst>
              <a:ext uri="{FF2B5EF4-FFF2-40B4-BE49-F238E27FC236}">
                <a16:creationId xmlns:a16="http://schemas.microsoft.com/office/drawing/2014/main" id="{969788F1-909A-45E7-8E5F-DE80B40E44A4}"/>
              </a:ext>
            </a:extLst>
          </p:cNvPr>
          <p:cNvSpPr>
            <a:spLocks noGrp="1"/>
          </p:cNvSpPr>
          <p:nvPr>
            <p:ph type="sldNum" sz="quarter" idx="10"/>
          </p:nvPr>
        </p:nvSpPr>
        <p:spPr/>
        <p:txBody>
          <a:bodyPr/>
          <a:lstStyle/>
          <a:p>
            <a:pPr>
              <a:defRPr/>
            </a:pPr>
            <a:fld id="{151B5B66-2C9D-4C42-B77D-A26E8866EF17}" type="slidenum">
              <a:rPr lang="en-US" altLang="en-US" smtClean="0"/>
              <a:pPr>
                <a:defRPr/>
              </a:pPr>
              <a:t>37</a:t>
            </a:fld>
            <a:endParaRPr lang="en-US" altLang="en-US" dirty="0"/>
          </a:p>
        </p:txBody>
      </p:sp>
      <p:sp>
        <p:nvSpPr>
          <p:cNvPr id="7" name="Freeform: Shape 6">
            <a:extLst>
              <a:ext uri="{FF2B5EF4-FFF2-40B4-BE49-F238E27FC236}">
                <a16:creationId xmlns:a16="http://schemas.microsoft.com/office/drawing/2014/main" id="{8B77BEA3-8F97-43FE-8687-B4CC4220105B}"/>
              </a:ext>
            </a:extLst>
          </p:cNvPr>
          <p:cNvSpPr/>
          <p:nvPr/>
        </p:nvSpPr>
        <p:spPr>
          <a:xfrm>
            <a:off x="457200" y="1047750"/>
            <a:ext cx="7848600" cy="501300"/>
          </a:xfrm>
          <a:custGeom>
            <a:avLst/>
            <a:gdLst>
              <a:gd name="connsiteX0" fmla="*/ 0 w 8077200"/>
              <a:gd name="connsiteY0" fmla="*/ 202804 h 1216800"/>
              <a:gd name="connsiteX1" fmla="*/ 202804 w 8077200"/>
              <a:gd name="connsiteY1" fmla="*/ 0 h 1216800"/>
              <a:gd name="connsiteX2" fmla="*/ 7874396 w 8077200"/>
              <a:gd name="connsiteY2" fmla="*/ 0 h 1216800"/>
              <a:gd name="connsiteX3" fmla="*/ 8077200 w 8077200"/>
              <a:gd name="connsiteY3" fmla="*/ 202804 h 1216800"/>
              <a:gd name="connsiteX4" fmla="*/ 8077200 w 8077200"/>
              <a:gd name="connsiteY4" fmla="*/ 1013996 h 1216800"/>
              <a:gd name="connsiteX5" fmla="*/ 7874396 w 8077200"/>
              <a:gd name="connsiteY5" fmla="*/ 1216800 h 1216800"/>
              <a:gd name="connsiteX6" fmla="*/ 202804 w 8077200"/>
              <a:gd name="connsiteY6" fmla="*/ 1216800 h 1216800"/>
              <a:gd name="connsiteX7" fmla="*/ 0 w 8077200"/>
              <a:gd name="connsiteY7" fmla="*/ 1013996 h 1216800"/>
              <a:gd name="connsiteX8" fmla="*/ 0 w 80772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7200" h="1216800">
                <a:moveTo>
                  <a:pt x="0" y="202804"/>
                </a:moveTo>
                <a:cubicBezTo>
                  <a:pt x="0" y="90798"/>
                  <a:pt x="90798" y="0"/>
                  <a:pt x="202804" y="0"/>
                </a:cubicBezTo>
                <a:lnTo>
                  <a:pt x="7874396" y="0"/>
                </a:lnTo>
                <a:cubicBezTo>
                  <a:pt x="7986402" y="0"/>
                  <a:pt x="8077200" y="90798"/>
                  <a:pt x="8077200" y="202804"/>
                </a:cubicBezTo>
                <a:lnTo>
                  <a:pt x="8077200" y="1013996"/>
                </a:lnTo>
                <a:cubicBezTo>
                  <a:pt x="8077200" y="1126002"/>
                  <a:pt x="7986402" y="1216800"/>
                  <a:pt x="7874396" y="1216800"/>
                </a:cubicBezTo>
                <a:lnTo>
                  <a:pt x="202804" y="1216800"/>
                </a:lnTo>
                <a:cubicBezTo>
                  <a:pt x="90798" y="1216800"/>
                  <a:pt x="0" y="1126002"/>
                  <a:pt x="0" y="1013996"/>
                </a:cubicBezTo>
                <a:lnTo>
                  <a:pt x="0" y="202804"/>
                </a:lnTo>
                <a:close/>
              </a:path>
            </a:pathLst>
          </a:custGeom>
          <a:solidFill>
            <a:schemeClr val="accent3">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442913" indent="-442913" defTabSz="666750">
              <a:lnSpc>
                <a:spcPct val="90000"/>
              </a:lnSpc>
              <a:spcBef>
                <a:spcPct val="0"/>
              </a:spcBef>
              <a:spcAft>
                <a:spcPct val="35000"/>
              </a:spcAft>
              <a:buClr>
                <a:srgbClr val="FFFFFF"/>
              </a:buClr>
            </a:pPr>
            <a:r>
              <a:rPr lang="en-US" sz="1800" b="1" dirty="0">
                <a:solidFill>
                  <a:srgbClr val="FFFFFF"/>
                </a:solidFill>
                <a:latin typeface="Arial" panose="020B0604020202020204" pitchFamily="34" charset="0"/>
                <a:cs typeface="Arial" panose="020B0604020202020204" pitchFamily="34" charset="0"/>
              </a:rPr>
              <a:t>Other forms of Absentee Voting </a:t>
            </a:r>
            <a:endParaRPr lang="en-CA" sz="1800"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6247892"/>
      </p:ext>
    </p:extLst>
  </p:cSld>
  <p:clrMapOvr>
    <a:masterClrMapping/>
  </p:clrMapOvr>
  <p:transition spd="slow">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235DC-3B0B-48FA-91F4-9D804143DBCD}"/>
              </a:ext>
            </a:extLst>
          </p:cNvPr>
          <p:cNvSpPr>
            <a:spLocks noGrp="1"/>
          </p:cNvSpPr>
          <p:nvPr>
            <p:ph type="title"/>
          </p:nvPr>
        </p:nvSpPr>
        <p:spPr>
          <a:xfrm>
            <a:off x="609600" y="200828"/>
            <a:ext cx="7219950" cy="857250"/>
          </a:xfrm>
        </p:spPr>
        <p:txBody>
          <a:bodyPr/>
          <a:lstStyle/>
          <a:p>
            <a:pPr marL="334566" indent="-334566"/>
            <a:r>
              <a:rPr lang="en-US" dirty="0"/>
              <a:t>I. 	PUBLIC BENEFIT CORPORATIONS</a:t>
            </a:r>
            <a:endParaRPr lang="en-CA" dirty="0"/>
          </a:p>
        </p:txBody>
      </p:sp>
      <p:sp>
        <p:nvSpPr>
          <p:cNvPr id="3" name="Content Placeholder 2">
            <a:extLst>
              <a:ext uri="{FF2B5EF4-FFF2-40B4-BE49-F238E27FC236}">
                <a16:creationId xmlns:a16="http://schemas.microsoft.com/office/drawing/2014/main" id="{DEC75B06-DBBC-40A6-A372-7570BAEA2B5D}"/>
              </a:ext>
            </a:extLst>
          </p:cNvPr>
          <p:cNvSpPr>
            <a:spLocks noGrp="1"/>
          </p:cNvSpPr>
          <p:nvPr>
            <p:ph idx="1"/>
          </p:nvPr>
        </p:nvSpPr>
        <p:spPr>
          <a:xfrm>
            <a:off x="609600" y="914400"/>
            <a:ext cx="7162800" cy="3200400"/>
          </a:xfrm>
        </p:spPr>
        <p:txBody>
          <a:bodyPr/>
          <a:lstStyle/>
          <a:p>
            <a:r>
              <a:rPr lang="en-US" dirty="0"/>
              <a:t>The </a:t>
            </a:r>
            <a:r>
              <a:rPr lang="en-US" i="1" dirty="0"/>
              <a:t>Not-for-profit Corporations Act, 2010 </a:t>
            </a:r>
            <a:r>
              <a:rPr lang="en-US" dirty="0"/>
              <a:t>(Ontario) (“ONCA”) creates a new classification system for not-for-profit corporations </a:t>
            </a:r>
          </a:p>
          <a:p>
            <a:r>
              <a:rPr lang="en-US" dirty="0"/>
              <a:t>Under the ONCA, all corporations are characterized as either Public Benefit Corporations (“PBCs”) or non-Public Benefit Corporations (“non-PBCs”)</a:t>
            </a:r>
          </a:p>
          <a:p>
            <a:r>
              <a:rPr lang="en-US" dirty="0"/>
              <a:t>Whether a corporation is a PBC or a non-PBC has a number of implications, including the fact that PBCs are subject to stricter financial review requirements than non-PBCs</a:t>
            </a:r>
          </a:p>
        </p:txBody>
      </p:sp>
      <p:sp>
        <p:nvSpPr>
          <p:cNvPr id="4" name="Slide Number Placeholder 3">
            <a:extLst>
              <a:ext uri="{FF2B5EF4-FFF2-40B4-BE49-F238E27FC236}">
                <a16:creationId xmlns:a16="http://schemas.microsoft.com/office/drawing/2014/main" id="{B2B63921-BB4A-42BF-8993-F43810E323CA}"/>
              </a:ext>
            </a:extLst>
          </p:cNvPr>
          <p:cNvSpPr>
            <a:spLocks noGrp="1"/>
          </p:cNvSpPr>
          <p:nvPr>
            <p:ph type="sldNum" sz="quarter" idx="10"/>
          </p:nvPr>
        </p:nvSpPr>
        <p:spPr/>
        <p:txBody>
          <a:bodyPr/>
          <a:lstStyle/>
          <a:p>
            <a:pPr>
              <a:defRPr/>
            </a:pPr>
            <a:fld id="{151B5B66-2C9D-4C42-B77D-A26E8866EF17}" type="slidenum">
              <a:rPr lang="en-US" altLang="en-US" smtClean="0"/>
              <a:pPr>
                <a:defRPr/>
              </a:pPr>
              <a:t>38</a:t>
            </a:fld>
            <a:endParaRPr lang="en-US" altLang="en-US" dirty="0"/>
          </a:p>
        </p:txBody>
      </p:sp>
    </p:spTree>
    <p:extLst>
      <p:ext uri="{BB962C8B-B14F-4D97-AF65-F5344CB8AC3E}">
        <p14:creationId xmlns:p14="http://schemas.microsoft.com/office/powerpoint/2010/main" val="4152056258"/>
      </p:ext>
    </p:extLst>
  </p:cSld>
  <p:clrMapOvr>
    <a:masterClrMapping/>
  </p:clrMapOvr>
  <p:transition spd="slow">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0050"/>
            <a:ext cx="7162800" cy="628650"/>
          </a:xfrm>
        </p:spPr>
        <p:txBody>
          <a:bodyPr/>
          <a:lstStyle/>
          <a:p>
            <a:pPr marL="334566" indent="-334566"/>
            <a:r>
              <a:rPr lang="en-US" dirty="0"/>
              <a:t>1.  	What is a PBC?</a:t>
            </a:r>
            <a:endParaRPr lang="en-CA" dirty="0"/>
          </a:p>
        </p:txBody>
      </p:sp>
      <p:sp>
        <p:nvSpPr>
          <p:cNvPr id="3" name="Content Placeholder 2"/>
          <p:cNvSpPr>
            <a:spLocks noGrp="1"/>
          </p:cNvSpPr>
          <p:nvPr>
            <p:ph idx="1"/>
          </p:nvPr>
        </p:nvSpPr>
        <p:spPr>
          <a:xfrm>
            <a:off x="609600" y="1028700"/>
            <a:ext cx="7105650" cy="3086100"/>
          </a:xfrm>
        </p:spPr>
        <p:txBody>
          <a:bodyPr/>
          <a:lstStyle/>
          <a:p>
            <a:r>
              <a:rPr lang="en-US" dirty="0"/>
              <a:t>PBC is defined in section 1(1) of the ONCA as:</a:t>
            </a:r>
          </a:p>
          <a:p>
            <a:pPr marL="348853" lvl="1" indent="0">
              <a:buNone/>
            </a:pPr>
            <a:r>
              <a:rPr lang="en-US" dirty="0"/>
              <a:t>(a)	A charitable corporation; or</a:t>
            </a:r>
          </a:p>
          <a:p>
            <a:pPr marL="670322" lvl="1" indent="-322660">
              <a:buNone/>
            </a:pPr>
            <a:r>
              <a:rPr lang="en-US" dirty="0"/>
              <a:t>(b)	A non-charitable corporation that receives more than $10,000 or other prescribed amount in a financial year, </a:t>
            </a:r>
          </a:p>
          <a:p>
            <a:pPr marL="1140619" lvl="2" indent="-470297">
              <a:buNone/>
            </a:pPr>
            <a:r>
              <a:rPr lang="en-US" dirty="0"/>
              <a:t>(i)	In the form of donations or gifts from persons who are </a:t>
            </a:r>
            <a:r>
              <a:rPr lang="en-US" u="sng" dirty="0"/>
              <a:t>not</a:t>
            </a:r>
            <a:r>
              <a:rPr lang="en-US" dirty="0"/>
              <a:t> members, directors, officers or employees of the corporation; or</a:t>
            </a:r>
          </a:p>
          <a:p>
            <a:pPr marL="1140619" lvl="2" indent="-450056">
              <a:buNone/>
            </a:pPr>
            <a:r>
              <a:rPr lang="en-US" dirty="0"/>
              <a:t>(ii)	In the form of grants or similar financial assistance from the federal government or a provincial or municipal government or an agency of any such government </a:t>
            </a:r>
          </a:p>
          <a:p>
            <a:endParaRPr lang="en-CA" dirty="0"/>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39</a:t>
            </a:fld>
            <a:endParaRPr lang="en-US" altLang="en-US" dirty="0"/>
          </a:p>
        </p:txBody>
      </p:sp>
    </p:spTree>
    <p:extLst>
      <p:ext uri="{BB962C8B-B14F-4D97-AF65-F5344CB8AC3E}">
        <p14:creationId xmlns:p14="http://schemas.microsoft.com/office/powerpoint/2010/main" val="723297197"/>
      </p:ext>
    </p:extLst>
  </p:cSld>
  <p:clrMapOvr>
    <a:masterClrMapping/>
  </p:clrMapOvr>
  <p:transition spd="slow">
    <p:wipe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305800" cy="642938"/>
          </a:xfrm>
        </p:spPr>
        <p:txBody>
          <a:bodyPr/>
          <a:lstStyle/>
          <a:p>
            <a:pPr marL="449263" indent="-449263">
              <a:lnSpc>
                <a:spcPct val="100000"/>
              </a:lnSpc>
            </a:pPr>
            <a:r>
              <a:rPr lang="en-CA" sz="1900" dirty="0"/>
              <a:t>B.	PURPOSE OF ONCA AND WHAT’S NEW</a:t>
            </a:r>
          </a:p>
        </p:txBody>
      </p:sp>
      <p:sp>
        <p:nvSpPr>
          <p:cNvPr id="3" name="Content Placeholder 2"/>
          <p:cNvSpPr>
            <a:spLocks noGrp="1"/>
          </p:cNvSpPr>
          <p:nvPr>
            <p:ph idx="1"/>
          </p:nvPr>
        </p:nvSpPr>
        <p:spPr>
          <a:xfrm>
            <a:off x="457200" y="590550"/>
            <a:ext cx="8610600" cy="3733800"/>
          </a:xfrm>
        </p:spPr>
        <p:txBody>
          <a:bodyPr/>
          <a:lstStyle/>
          <a:p>
            <a:pPr marL="449263">
              <a:spcBef>
                <a:spcPts val="0"/>
              </a:spcBef>
              <a:spcAft>
                <a:spcPts val="0"/>
              </a:spcAft>
            </a:pPr>
            <a:r>
              <a:rPr lang="en-CA" sz="1900" b="0" dirty="0"/>
              <a:t>A modern regulatory regime for not-for-profit corporations in Ontario</a:t>
            </a:r>
          </a:p>
          <a:p>
            <a:pPr marL="450000">
              <a:spcBef>
                <a:spcPts val="0"/>
              </a:spcBef>
              <a:spcAft>
                <a:spcPts val="0"/>
              </a:spcAft>
            </a:pPr>
            <a:r>
              <a:rPr lang="en-CA" sz="1900" dirty="0">
                <a:latin typeface="Arial" charset="0"/>
                <a:cs typeface="Arial" charset="0"/>
              </a:rPr>
              <a:t>E</a:t>
            </a:r>
            <a:r>
              <a:rPr lang="en-CA" sz="1900" b="0" dirty="0">
                <a:latin typeface="Arial" charset="0"/>
                <a:cs typeface="Arial" charset="0"/>
              </a:rPr>
              <a:t>nhanced corporate governance, transparency and accountability</a:t>
            </a:r>
          </a:p>
          <a:p>
            <a:pPr marL="450000">
              <a:spcBef>
                <a:spcPts val="0"/>
              </a:spcBef>
              <a:spcAft>
                <a:spcPts val="0"/>
              </a:spcAft>
            </a:pPr>
            <a:r>
              <a:rPr lang="en-CA" sz="1900" b="0" dirty="0">
                <a:latin typeface="Arial" charset="0"/>
                <a:cs typeface="Arial" charset="0"/>
              </a:rPr>
              <a:t>Makes incorporation process for new corporations more efficient</a:t>
            </a:r>
          </a:p>
          <a:p>
            <a:pPr marL="450000">
              <a:spcBef>
                <a:spcPts val="0"/>
              </a:spcBef>
              <a:spcAft>
                <a:spcPts val="0"/>
              </a:spcAft>
            </a:pPr>
            <a:r>
              <a:rPr lang="en-CA" sz="1900" b="0" dirty="0">
                <a:latin typeface="Arial" charset="0"/>
                <a:cs typeface="Arial" charset="0"/>
              </a:rPr>
              <a:t>Enhances rights of members</a:t>
            </a:r>
          </a:p>
          <a:p>
            <a:pPr marL="450000">
              <a:spcBef>
                <a:spcPts val="0"/>
              </a:spcBef>
              <a:spcAft>
                <a:spcPts val="0"/>
              </a:spcAft>
            </a:pPr>
            <a:r>
              <a:rPr lang="en-CA" sz="1900" b="0" dirty="0">
                <a:latin typeface="Arial" charset="0"/>
                <a:cs typeface="Arial" charset="0"/>
              </a:rPr>
              <a:t>Increases protections for directors and officers</a:t>
            </a:r>
          </a:p>
          <a:p>
            <a:pPr marL="900113" lvl="1" indent="-457200">
              <a:spcBef>
                <a:spcPts val="0"/>
              </a:spcBef>
              <a:spcAft>
                <a:spcPts val="0"/>
              </a:spcAft>
            </a:pPr>
            <a:r>
              <a:rPr lang="en-CA" sz="1900" b="0" dirty="0">
                <a:latin typeface="Arial" charset="0"/>
                <a:cs typeface="Arial" charset="0"/>
              </a:rPr>
              <a:t>Statutory duty of care </a:t>
            </a:r>
          </a:p>
          <a:p>
            <a:pPr marL="900113" lvl="1" indent="-457200">
              <a:spcBef>
                <a:spcPts val="0"/>
              </a:spcBef>
              <a:spcAft>
                <a:spcPts val="0"/>
              </a:spcAft>
            </a:pPr>
            <a:r>
              <a:rPr lang="en-CA" sz="1900" b="0" dirty="0">
                <a:latin typeface="Arial" charset="0"/>
                <a:cs typeface="Arial" charset="0"/>
              </a:rPr>
              <a:t>Due diligence and good faith defence</a:t>
            </a:r>
          </a:p>
          <a:p>
            <a:pPr marL="450000">
              <a:spcBef>
                <a:spcPts val="0"/>
              </a:spcBef>
              <a:spcAft>
                <a:spcPts val="0"/>
              </a:spcAft>
            </a:pPr>
            <a:r>
              <a:rPr lang="en-CA" sz="1900" b="0" dirty="0">
                <a:latin typeface="Arial" charset="0"/>
                <a:cs typeface="Arial" charset="0"/>
              </a:rPr>
              <a:t>Distinguishes between public benefit corporations (“PBCs”) and other not-for-profit corporations (non-PBCs)</a:t>
            </a:r>
          </a:p>
          <a:p>
            <a:pPr marL="450000">
              <a:spcBef>
                <a:spcPts val="0"/>
              </a:spcBef>
              <a:spcAft>
                <a:spcPts val="0"/>
              </a:spcAft>
            </a:pPr>
            <a:r>
              <a:rPr lang="en-CA" sz="1900" b="0" dirty="0">
                <a:latin typeface="Arial" charset="0"/>
                <a:cs typeface="Arial" charset="0"/>
              </a:rPr>
              <a:t>Simplifies review of a corporation’s financial records</a:t>
            </a:r>
          </a:p>
          <a:p>
            <a:pPr marL="450000">
              <a:spcBef>
                <a:spcPts val="0"/>
              </a:spcBef>
              <a:spcAft>
                <a:spcPts val="0"/>
              </a:spcAft>
            </a:pPr>
            <a:r>
              <a:rPr lang="en-US" sz="1900" b="0" dirty="0"/>
              <a:t>Provides electronic document filing through the online Ontario Business Registry, which was also launched on October 19, 2021</a:t>
            </a:r>
            <a:endParaRPr lang="en-CA" sz="1900" b="0" dirty="0"/>
          </a:p>
          <a:p>
            <a:pPr marL="450000">
              <a:spcBef>
                <a:spcPts val="0"/>
              </a:spcBef>
              <a:spcAft>
                <a:spcPts val="0"/>
              </a:spcAft>
              <a:buNone/>
            </a:pPr>
            <a:endParaRPr lang="en-CA" sz="1900" b="0" dirty="0">
              <a:latin typeface="Arial" charset="0"/>
              <a:cs typeface="Arial" charset="0"/>
            </a:endParaRPr>
          </a:p>
          <a:p>
            <a:pPr marL="450000" lvl="1" indent="-457200">
              <a:spcBef>
                <a:spcPts val="0"/>
              </a:spcBef>
              <a:spcAft>
                <a:spcPts val="0"/>
              </a:spcAft>
              <a:buNone/>
            </a:pPr>
            <a:endParaRPr lang="en-CA" sz="1900" b="0" dirty="0">
              <a:latin typeface="Arial" charset="0"/>
              <a:cs typeface="Arial" charset="0"/>
            </a:endParaRPr>
          </a:p>
          <a:p>
            <a:pPr marL="450000" lvl="1" indent="-457200">
              <a:spcBef>
                <a:spcPts val="0"/>
              </a:spcBef>
              <a:spcAft>
                <a:spcPts val="0"/>
              </a:spcAft>
              <a:buNone/>
            </a:pPr>
            <a:endParaRPr lang="en-US" sz="1900" b="0" dirty="0">
              <a:latin typeface="Arial" charset="0"/>
              <a:cs typeface="Arial" charset="0"/>
            </a:endParaRPr>
          </a:p>
          <a:p>
            <a:pPr marL="450000">
              <a:spcBef>
                <a:spcPts val="0"/>
              </a:spcBef>
            </a:pPr>
            <a:endParaRPr lang="en-CA" sz="1900" b="0" dirty="0"/>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4</a:t>
            </a:fld>
            <a:endParaRPr lang="en-US" altLang="en-US" dirty="0"/>
          </a:p>
        </p:txBody>
      </p:sp>
    </p:spTree>
    <p:extLst>
      <p:ext uri="{BB962C8B-B14F-4D97-AF65-F5344CB8AC3E}">
        <p14:creationId xmlns:p14="http://schemas.microsoft.com/office/powerpoint/2010/main" val="1926067384"/>
      </p:ext>
    </p:extLst>
  </p:cSld>
  <p:clrMapOvr>
    <a:masterClrMapping/>
  </p:clrMapOvr>
  <p:transition spd="slow">
    <p:wipe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216611-453A-4561-BB07-5BC23A3065C6}"/>
              </a:ext>
            </a:extLst>
          </p:cNvPr>
          <p:cNvSpPr>
            <a:spLocks noGrp="1"/>
          </p:cNvSpPr>
          <p:nvPr>
            <p:ph idx="1"/>
          </p:nvPr>
        </p:nvSpPr>
        <p:spPr>
          <a:xfrm>
            <a:off x="609600" y="685800"/>
            <a:ext cx="7162800" cy="3371850"/>
          </a:xfrm>
        </p:spPr>
        <p:txBody>
          <a:bodyPr/>
          <a:lstStyle/>
          <a:p>
            <a:r>
              <a:rPr lang="en-US" dirty="0"/>
              <a:t>Charitable corporations will always be PBCs, regardless of the amount or source of their revenue </a:t>
            </a:r>
          </a:p>
          <a:p>
            <a:r>
              <a:rPr lang="en-US" dirty="0"/>
              <a:t>Non-charitable corporations will only be PBCs if they meet the criteria set out in the ONCA:</a:t>
            </a:r>
          </a:p>
          <a:p>
            <a:pPr marL="0" indent="0">
              <a:spcBef>
                <a:spcPts val="1800"/>
              </a:spcBef>
              <a:buNone/>
            </a:pPr>
            <a:endParaRPr lang="en-US" dirty="0"/>
          </a:p>
          <a:p>
            <a:pPr lvl="2">
              <a:spcBef>
                <a:spcPts val="0"/>
              </a:spcBef>
            </a:pPr>
            <a:r>
              <a:rPr lang="en-US" dirty="0"/>
              <a:t>In gifts or donations from persons </a:t>
            </a:r>
            <a:r>
              <a:rPr lang="en-US" u="sng" dirty="0"/>
              <a:t>not</a:t>
            </a:r>
            <a:r>
              <a:rPr lang="en-US" dirty="0"/>
              <a:t> connected to the NFP; or</a:t>
            </a:r>
          </a:p>
          <a:p>
            <a:pPr lvl="2">
              <a:spcBef>
                <a:spcPts val="0"/>
              </a:spcBef>
            </a:pPr>
            <a:r>
              <a:rPr lang="en-US" dirty="0"/>
              <a:t>In grants or financial assistance from government</a:t>
            </a:r>
          </a:p>
          <a:p>
            <a:pPr>
              <a:spcBef>
                <a:spcPts val="0"/>
              </a:spcBef>
            </a:pPr>
            <a:r>
              <a:rPr lang="en-US" dirty="0"/>
              <a:t>The definition of PBC turns on the meaning of “charitable corporation”, which is defined in section 1(1) of the ONCA as:</a:t>
            </a:r>
          </a:p>
          <a:p>
            <a:pPr marL="348853" lvl="1" indent="0">
              <a:buNone/>
            </a:pPr>
            <a:r>
              <a:rPr lang="en-US" dirty="0"/>
              <a:t>	</a:t>
            </a:r>
            <a:endParaRPr lang="en-CA" dirty="0"/>
          </a:p>
        </p:txBody>
      </p:sp>
      <p:sp>
        <p:nvSpPr>
          <p:cNvPr id="4" name="Slide Number Placeholder 3">
            <a:extLst>
              <a:ext uri="{FF2B5EF4-FFF2-40B4-BE49-F238E27FC236}">
                <a16:creationId xmlns:a16="http://schemas.microsoft.com/office/drawing/2014/main" id="{2525D001-55CB-4833-B770-3644F5D2BB29}"/>
              </a:ext>
            </a:extLst>
          </p:cNvPr>
          <p:cNvSpPr>
            <a:spLocks noGrp="1"/>
          </p:cNvSpPr>
          <p:nvPr>
            <p:ph type="sldNum" sz="quarter" idx="10"/>
          </p:nvPr>
        </p:nvSpPr>
        <p:spPr/>
        <p:txBody>
          <a:bodyPr/>
          <a:lstStyle/>
          <a:p>
            <a:pPr>
              <a:defRPr/>
            </a:pPr>
            <a:fld id="{151B5B66-2C9D-4C42-B77D-A26E8866EF17}" type="slidenum">
              <a:rPr lang="en-US" altLang="en-US" smtClean="0"/>
              <a:pPr>
                <a:defRPr/>
              </a:pPr>
              <a:t>40</a:t>
            </a:fld>
            <a:endParaRPr lang="en-US" altLang="en-US" dirty="0"/>
          </a:p>
        </p:txBody>
      </p:sp>
      <p:sp>
        <p:nvSpPr>
          <p:cNvPr id="5" name="Freeform: Shape 4">
            <a:extLst>
              <a:ext uri="{FF2B5EF4-FFF2-40B4-BE49-F238E27FC236}">
                <a16:creationId xmlns:a16="http://schemas.microsoft.com/office/drawing/2014/main" id="{7B099069-418A-4153-961D-10405E14A7DB}"/>
              </a:ext>
            </a:extLst>
          </p:cNvPr>
          <p:cNvSpPr/>
          <p:nvPr/>
        </p:nvSpPr>
        <p:spPr>
          <a:xfrm>
            <a:off x="742950" y="1838102"/>
            <a:ext cx="6877050" cy="491972"/>
          </a:xfrm>
          <a:custGeom>
            <a:avLst/>
            <a:gdLst>
              <a:gd name="connsiteX0" fmla="*/ 0 w 7696200"/>
              <a:gd name="connsiteY0" fmla="*/ 202804 h 1216800"/>
              <a:gd name="connsiteX1" fmla="*/ 202804 w 7696200"/>
              <a:gd name="connsiteY1" fmla="*/ 0 h 1216800"/>
              <a:gd name="connsiteX2" fmla="*/ 7493396 w 7696200"/>
              <a:gd name="connsiteY2" fmla="*/ 0 h 1216800"/>
              <a:gd name="connsiteX3" fmla="*/ 7696200 w 7696200"/>
              <a:gd name="connsiteY3" fmla="*/ 202804 h 1216800"/>
              <a:gd name="connsiteX4" fmla="*/ 7696200 w 7696200"/>
              <a:gd name="connsiteY4" fmla="*/ 1013996 h 1216800"/>
              <a:gd name="connsiteX5" fmla="*/ 7493396 w 7696200"/>
              <a:gd name="connsiteY5" fmla="*/ 1216800 h 1216800"/>
              <a:gd name="connsiteX6" fmla="*/ 202804 w 7696200"/>
              <a:gd name="connsiteY6" fmla="*/ 1216800 h 1216800"/>
              <a:gd name="connsiteX7" fmla="*/ 0 w 7696200"/>
              <a:gd name="connsiteY7" fmla="*/ 1013996 h 1216800"/>
              <a:gd name="connsiteX8" fmla="*/ 0 w 76962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6200" h="1216800">
                <a:moveTo>
                  <a:pt x="0" y="202804"/>
                </a:moveTo>
                <a:cubicBezTo>
                  <a:pt x="0" y="90798"/>
                  <a:pt x="90798" y="0"/>
                  <a:pt x="202804" y="0"/>
                </a:cubicBezTo>
                <a:lnTo>
                  <a:pt x="7493396" y="0"/>
                </a:lnTo>
                <a:cubicBezTo>
                  <a:pt x="7605402" y="0"/>
                  <a:pt x="7696200" y="90798"/>
                  <a:pt x="7696200" y="202804"/>
                </a:cubicBezTo>
                <a:lnTo>
                  <a:pt x="7696200" y="1013996"/>
                </a:lnTo>
                <a:cubicBezTo>
                  <a:pt x="7696200" y="1126002"/>
                  <a:pt x="7605402" y="1216800"/>
                  <a:pt x="7493396" y="1216800"/>
                </a:cubicBezTo>
                <a:lnTo>
                  <a:pt x="202804" y="1216800"/>
                </a:lnTo>
                <a:cubicBezTo>
                  <a:pt x="90798" y="1216800"/>
                  <a:pt x="0" y="1126002"/>
                  <a:pt x="0" y="1013996"/>
                </a:cubicBezTo>
                <a:lnTo>
                  <a:pt x="0" y="202804"/>
                </a:lnTo>
                <a:close/>
              </a:path>
            </a:pathLst>
          </a:custGeom>
          <a:solidFill>
            <a:schemeClr val="accent2">
              <a:lumMod val="60000"/>
              <a:lumOff val="4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540544" indent="-335756" defTabSz="666750">
              <a:lnSpc>
                <a:spcPct val="90000"/>
              </a:lnSpc>
              <a:spcBef>
                <a:spcPct val="0"/>
              </a:spcBef>
              <a:spcAft>
                <a:spcPct val="35000"/>
              </a:spcAft>
              <a:buClr>
                <a:srgbClr val="FFFFFF"/>
              </a:buClr>
              <a:buFontTx/>
              <a:buChar char="‒"/>
            </a:pPr>
            <a:r>
              <a:rPr lang="en-US" sz="1500" dirty="0">
                <a:solidFill>
                  <a:srgbClr val="FFFFFF"/>
                </a:solidFill>
                <a:latin typeface="Arial" panose="020B0604020202020204" pitchFamily="34" charset="0"/>
                <a:cs typeface="Arial" panose="020B0604020202020204" pitchFamily="34" charset="0"/>
              </a:rPr>
              <a:t>Receive more than $10K in a financial year</a:t>
            </a:r>
            <a:endParaRPr lang="en-CA" sz="15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0850964"/>
      </p:ext>
    </p:extLst>
  </p:cSld>
  <p:clrMapOvr>
    <a:masterClrMapping/>
  </p:clrMapOvr>
  <p:transition spd="slow">
    <p:strips dir="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59321"/>
            <a:ext cx="7087930" cy="3086100"/>
          </a:xfrm>
        </p:spPr>
        <p:txBody>
          <a:bodyPr/>
          <a:lstStyle/>
          <a:p>
            <a:pPr marL="0" indent="0">
              <a:buNone/>
            </a:pPr>
            <a:endParaRPr lang="en-US" dirty="0"/>
          </a:p>
          <a:p>
            <a:r>
              <a:rPr lang="en-US" dirty="0"/>
              <a:t>Similar to the common law definition of charity</a:t>
            </a:r>
          </a:p>
          <a:p>
            <a:r>
              <a:rPr lang="en-US" dirty="0">
                <a:solidFill>
                  <a:srgbClr val="13112B"/>
                </a:solidFill>
              </a:rPr>
              <a:t>However </a:t>
            </a:r>
            <a:r>
              <a:rPr lang="en-US" dirty="0"/>
              <a:t>not limited to registered charities under the </a:t>
            </a:r>
            <a:r>
              <a:rPr lang="en-US" i="1" dirty="0"/>
              <a:t>Income Tax Act </a:t>
            </a:r>
            <a:r>
              <a:rPr lang="en-US" dirty="0"/>
              <a:t>(Canada) (“ITA”) regulatory regime </a:t>
            </a:r>
          </a:p>
          <a:p>
            <a:r>
              <a:rPr lang="en-US" dirty="0"/>
              <a:t>Could include unregistered charities and any corporation that is deemed to be a trustee under the Ontario </a:t>
            </a:r>
            <a:r>
              <a:rPr lang="en-US" i="1" dirty="0"/>
              <a:t>Charities Accounting Act </a:t>
            </a:r>
            <a:r>
              <a:rPr lang="en-US" dirty="0"/>
              <a:t>(“CAA</a:t>
            </a:r>
            <a:r>
              <a:rPr lang="en-CA" dirty="0"/>
              <a:t>”</a:t>
            </a:r>
            <a:r>
              <a:rPr lang="en-US" dirty="0"/>
              <a:t>), which could include corporations that are not registered charities</a:t>
            </a:r>
          </a:p>
          <a:p>
            <a:r>
              <a:rPr lang="en-US" dirty="0"/>
              <a:t>If so, they would automatically be PBCs</a:t>
            </a:r>
          </a:p>
          <a:p>
            <a:endParaRPr lang="en-US" dirty="0"/>
          </a:p>
          <a:p>
            <a:endParaRPr lang="en-US" dirty="0"/>
          </a:p>
          <a:p>
            <a:endParaRPr lang="en-US" dirty="0"/>
          </a:p>
          <a:p>
            <a:endParaRPr lang="en-US" dirty="0"/>
          </a:p>
          <a:p>
            <a:endParaRPr lang="en-US" dirty="0"/>
          </a:p>
          <a:p>
            <a:endParaRPr lang="en-US" dirty="0"/>
          </a:p>
          <a:p>
            <a:endParaRPr lang="en-CA" dirty="0"/>
          </a:p>
        </p:txBody>
      </p:sp>
      <p:sp>
        <p:nvSpPr>
          <p:cNvPr id="4" name="Slide Number Placeholder 3"/>
          <p:cNvSpPr>
            <a:spLocks noGrp="1"/>
          </p:cNvSpPr>
          <p:nvPr>
            <p:ph type="sldNum" sz="quarter" idx="10"/>
          </p:nvPr>
        </p:nvSpPr>
        <p:spPr>
          <a:xfrm>
            <a:off x="7495820" y="-15072"/>
            <a:ext cx="391715" cy="215900"/>
          </a:xfrm>
        </p:spPr>
        <p:txBody>
          <a:bodyPr/>
          <a:lstStyle/>
          <a:p>
            <a:pPr>
              <a:defRPr/>
            </a:pPr>
            <a:fld id="{151B5B66-2C9D-4C42-B77D-A26E8866EF17}" type="slidenum">
              <a:rPr lang="en-US" altLang="en-US" smtClean="0"/>
              <a:pPr>
                <a:defRPr/>
              </a:pPr>
              <a:t>41</a:t>
            </a:fld>
            <a:endParaRPr lang="en-US" altLang="en-US" dirty="0"/>
          </a:p>
        </p:txBody>
      </p:sp>
      <p:sp>
        <p:nvSpPr>
          <p:cNvPr id="7" name="Freeform: Shape 6">
            <a:extLst>
              <a:ext uri="{FF2B5EF4-FFF2-40B4-BE49-F238E27FC236}">
                <a16:creationId xmlns:a16="http://schemas.microsoft.com/office/drawing/2014/main" id="{EDB3D1A7-14B8-41FE-A39E-C228EDD47A3A}"/>
              </a:ext>
            </a:extLst>
          </p:cNvPr>
          <p:cNvSpPr/>
          <p:nvPr/>
        </p:nvSpPr>
        <p:spPr>
          <a:xfrm>
            <a:off x="609600" y="339190"/>
            <a:ext cx="7064006" cy="716230"/>
          </a:xfrm>
          <a:custGeom>
            <a:avLst/>
            <a:gdLst>
              <a:gd name="connsiteX0" fmla="*/ 0 w 7696200"/>
              <a:gd name="connsiteY0" fmla="*/ 202804 h 1216800"/>
              <a:gd name="connsiteX1" fmla="*/ 202804 w 7696200"/>
              <a:gd name="connsiteY1" fmla="*/ 0 h 1216800"/>
              <a:gd name="connsiteX2" fmla="*/ 7493396 w 7696200"/>
              <a:gd name="connsiteY2" fmla="*/ 0 h 1216800"/>
              <a:gd name="connsiteX3" fmla="*/ 7696200 w 7696200"/>
              <a:gd name="connsiteY3" fmla="*/ 202804 h 1216800"/>
              <a:gd name="connsiteX4" fmla="*/ 7696200 w 7696200"/>
              <a:gd name="connsiteY4" fmla="*/ 1013996 h 1216800"/>
              <a:gd name="connsiteX5" fmla="*/ 7493396 w 7696200"/>
              <a:gd name="connsiteY5" fmla="*/ 1216800 h 1216800"/>
              <a:gd name="connsiteX6" fmla="*/ 202804 w 7696200"/>
              <a:gd name="connsiteY6" fmla="*/ 1216800 h 1216800"/>
              <a:gd name="connsiteX7" fmla="*/ 0 w 7696200"/>
              <a:gd name="connsiteY7" fmla="*/ 1013996 h 1216800"/>
              <a:gd name="connsiteX8" fmla="*/ 0 w 76962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6200" h="1216800">
                <a:moveTo>
                  <a:pt x="0" y="202804"/>
                </a:moveTo>
                <a:cubicBezTo>
                  <a:pt x="0" y="90798"/>
                  <a:pt x="90798" y="0"/>
                  <a:pt x="202804" y="0"/>
                </a:cubicBezTo>
                <a:lnTo>
                  <a:pt x="7493396" y="0"/>
                </a:lnTo>
                <a:cubicBezTo>
                  <a:pt x="7605402" y="0"/>
                  <a:pt x="7696200" y="90798"/>
                  <a:pt x="7696200" y="202804"/>
                </a:cubicBezTo>
                <a:lnTo>
                  <a:pt x="7696200" y="1013996"/>
                </a:lnTo>
                <a:cubicBezTo>
                  <a:pt x="7696200" y="1126002"/>
                  <a:pt x="7605402" y="1216800"/>
                  <a:pt x="7493396" y="1216800"/>
                </a:cubicBezTo>
                <a:lnTo>
                  <a:pt x="202804" y="1216800"/>
                </a:lnTo>
                <a:cubicBezTo>
                  <a:pt x="90798" y="1216800"/>
                  <a:pt x="0" y="1126002"/>
                  <a:pt x="0" y="1013996"/>
                </a:cubicBezTo>
                <a:lnTo>
                  <a:pt x="0" y="202804"/>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t" anchorCtr="0">
            <a:noAutofit/>
          </a:bodyPr>
          <a:lstStyle/>
          <a:p>
            <a:pPr marL="540544" indent="-342900" defTabSz="666750">
              <a:lnSpc>
                <a:spcPct val="90000"/>
              </a:lnSpc>
              <a:spcBef>
                <a:spcPct val="0"/>
              </a:spcBef>
              <a:spcAft>
                <a:spcPct val="35000"/>
              </a:spcAft>
              <a:buClr>
                <a:srgbClr val="FFFFFF"/>
              </a:buClr>
              <a:buFont typeface="Arial" panose="020B0604020202020204" pitchFamily="34" charset="0"/>
              <a:buChar char="‒"/>
            </a:pPr>
            <a:r>
              <a:rPr lang="en-US" sz="1500" dirty="0">
                <a:solidFill>
                  <a:srgbClr val="FFFFFF"/>
                </a:solidFill>
                <a:latin typeface="Arial" panose="020B0604020202020204" pitchFamily="34" charset="0"/>
                <a:cs typeface="Arial" panose="020B0604020202020204" pitchFamily="34" charset="0"/>
              </a:rPr>
              <a:t>A corporation incorporated for the relief of poverty, the advancement of education, the advancement of religion or other charitable purpose, and </a:t>
            </a:r>
            <a:endParaRPr lang="en-CA" sz="1500" dirty="0">
              <a:solidFill>
                <a:srgbClr val="FFFFFF"/>
              </a:solidFill>
              <a:latin typeface="Arial" panose="020B0604020202020204" pitchFamily="34" charset="0"/>
              <a:cs typeface="Arial" panose="020B0604020202020204" pitchFamily="34" charset="0"/>
            </a:endParaRPr>
          </a:p>
        </p:txBody>
      </p:sp>
      <p:sp>
        <p:nvSpPr>
          <p:cNvPr id="5" name="Freeform: Shape 4">
            <a:extLst>
              <a:ext uri="{FF2B5EF4-FFF2-40B4-BE49-F238E27FC236}">
                <a16:creationId xmlns:a16="http://schemas.microsoft.com/office/drawing/2014/main" id="{7B4FCF4D-F683-44E9-8B6C-25CAB0DA6560}"/>
              </a:ext>
            </a:extLst>
          </p:cNvPr>
          <p:cNvSpPr/>
          <p:nvPr/>
        </p:nvSpPr>
        <p:spPr>
          <a:xfrm>
            <a:off x="609600" y="1085850"/>
            <a:ext cx="7064006" cy="628650"/>
          </a:xfrm>
          <a:custGeom>
            <a:avLst/>
            <a:gdLst>
              <a:gd name="connsiteX0" fmla="*/ 0 w 7696200"/>
              <a:gd name="connsiteY0" fmla="*/ 202804 h 1216800"/>
              <a:gd name="connsiteX1" fmla="*/ 202804 w 7696200"/>
              <a:gd name="connsiteY1" fmla="*/ 0 h 1216800"/>
              <a:gd name="connsiteX2" fmla="*/ 7493396 w 7696200"/>
              <a:gd name="connsiteY2" fmla="*/ 0 h 1216800"/>
              <a:gd name="connsiteX3" fmla="*/ 7696200 w 7696200"/>
              <a:gd name="connsiteY3" fmla="*/ 202804 h 1216800"/>
              <a:gd name="connsiteX4" fmla="*/ 7696200 w 7696200"/>
              <a:gd name="connsiteY4" fmla="*/ 1013996 h 1216800"/>
              <a:gd name="connsiteX5" fmla="*/ 7493396 w 7696200"/>
              <a:gd name="connsiteY5" fmla="*/ 1216800 h 1216800"/>
              <a:gd name="connsiteX6" fmla="*/ 202804 w 7696200"/>
              <a:gd name="connsiteY6" fmla="*/ 1216800 h 1216800"/>
              <a:gd name="connsiteX7" fmla="*/ 0 w 7696200"/>
              <a:gd name="connsiteY7" fmla="*/ 1013996 h 1216800"/>
              <a:gd name="connsiteX8" fmla="*/ 0 w 76962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6200" h="1216800">
                <a:moveTo>
                  <a:pt x="0" y="202804"/>
                </a:moveTo>
                <a:cubicBezTo>
                  <a:pt x="0" y="90798"/>
                  <a:pt x="90798" y="0"/>
                  <a:pt x="202804" y="0"/>
                </a:cubicBezTo>
                <a:lnTo>
                  <a:pt x="7493396" y="0"/>
                </a:lnTo>
                <a:cubicBezTo>
                  <a:pt x="7605402" y="0"/>
                  <a:pt x="7696200" y="90798"/>
                  <a:pt x="7696200" y="202804"/>
                </a:cubicBezTo>
                <a:lnTo>
                  <a:pt x="7696200" y="1013996"/>
                </a:lnTo>
                <a:cubicBezTo>
                  <a:pt x="7696200" y="1126002"/>
                  <a:pt x="7605402" y="1216800"/>
                  <a:pt x="7493396" y="1216800"/>
                </a:cubicBezTo>
                <a:lnTo>
                  <a:pt x="202804" y="1216800"/>
                </a:lnTo>
                <a:cubicBezTo>
                  <a:pt x="90798" y="1216800"/>
                  <a:pt x="0" y="1126002"/>
                  <a:pt x="0" y="1013996"/>
                </a:cubicBezTo>
                <a:lnTo>
                  <a:pt x="0" y="202804"/>
                </a:lnTo>
                <a:close/>
              </a:path>
            </a:pathLst>
          </a:custGeom>
          <a:solidFill>
            <a:schemeClr val="accent2"/>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t" anchorCtr="0">
            <a:noAutofit/>
          </a:bodyPr>
          <a:lstStyle/>
          <a:p>
            <a:pPr marL="540544" indent="-342900" defTabSz="666750">
              <a:lnSpc>
                <a:spcPct val="90000"/>
              </a:lnSpc>
              <a:spcBef>
                <a:spcPct val="0"/>
              </a:spcBef>
              <a:spcAft>
                <a:spcPct val="35000"/>
              </a:spcAft>
              <a:buClr>
                <a:srgbClr val="FFFFFF"/>
              </a:buClr>
              <a:buFont typeface="Arial" panose="020B0604020202020204" pitchFamily="34" charset="0"/>
              <a:buChar char="‒"/>
            </a:pPr>
            <a:r>
              <a:rPr lang="en-US" sz="1500" dirty="0">
                <a:solidFill>
                  <a:srgbClr val="FFFFFF"/>
                </a:solidFill>
                <a:latin typeface="Arial" panose="020B0604020202020204" pitchFamily="34" charset="0"/>
                <a:cs typeface="Arial" panose="020B0604020202020204" pitchFamily="34" charset="0"/>
              </a:rPr>
              <a:t>“non-charitable corporation” means a corporation that is not a charitable corporation</a:t>
            </a:r>
            <a:endParaRPr lang="en-CA" sz="15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4688706"/>
      </p:ext>
    </p:extLst>
  </p:cSld>
  <p:clrMapOvr>
    <a:masterClrMapping/>
  </p:clrMapOvr>
  <p:transition spd="slow">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0050"/>
            <a:ext cx="7162800" cy="857250"/>
          </a:xfrm>
        </p:spPr>
        <p:txBody>
          <a:bodyPr/>
          <a:lstStyle/>
          <a:p>
            <a:pPr marL="334566" indent="-334566"/>
            <a:r>
              <a:rPr lang="en-US" dirty="0"/>
              <a:t>2. 	Timing of Becoming a PBC</a:t>
            </a:r>
            <a:endParaRPr lang="en-CA" dirty="0"/>
          </a:p>
        </p:txBody>
      </p:sp>
      <p:sp>
        <p:nvSpPr>
          <p:cNvPr id="3" name="Content Placeholder 2"/>
          <p:cNvSpPr>
            <a:spLocks noGrp="1"/>
          </p:cNvSpPr>
          <p:nvPr>
            <p:ph idx="1"/>
          </p:nvPr>
        </p:nvSpPr>
        <p:spPr>
          <a:xfrm>
            <a:off x="609600" y="1028700"/>
            <a:ext cx="7105650" cy="2743200"/>
          </a:xfrm>
        </p:spPr>
        <p:txBody>
          <a:bodyPr/>
          <a:lstStyle/>
          <a:p>
            <a:r>
              <a:rPr lang="en-US" dirty="0"/>
              <a:t>Charitable corporations are always PBCs</a:t>
            </a:r>
          </a:p>
          <a:p>
            <a:r>
              <a:rPr lang="en-US" dirty="0"/>
              <a:t>For non-charitable corporations, PBC status is never applied retroactively and always applies for the following financial year beginning at the first annual meeting of members </a:t>
            </a:r>
          </a:p>
          <a:p>
            <a:r>
              <a:rPr lang="en-US" dirty="0"/>
              <a:t>Non-charitable corporations that hit the threshold in one financial year will become PBCs for the next financial year, starting at the first annual meeting of members in that financial year [Section 1(2)]</a:t>
            </a:r>
          </a:p>
          <a:p>
            <a:r>
              <a:rPr lang="en-US" dirty="0">
                <a:solidFill>
                  <a:srgbClr val="13112B"/>
                </a:solidFill>
              </a:rPr>
              <a:t>Non-charitable corporations </a:t>
            </a:r>
            <a:r>
              <a:rPr lang="en-US" dirty="0"/>
              <a:t>would cease to be a PBC at the end of that financial year</a:t>
            </a:r>
          </a:p>
          <a:p>
            <a:pPr marL="0" indent="0">
              <a:buNone/>
            </a:pPr>
            <a:endParaRPr lang="en-CA" dirty="0"/>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42</a:t>
            </a:fld>
            <a:endParaRPr lang="en-US" altLang="en-US" dirty="0"/>
          </a:p>
        </p:txBody>
      </p:sp>
    </p:spTree>
    <p:extLst>
      <p:ext uri="{BB962C8B-B14F-4D97-AF65-F5344CB8AC3E}">
        <p14:creationId xmlns:p14="http://schemas.microsoft.com/office/powerpoint/2010/main" val="1682810484"/>
      </p:ext>
    </p:extLst>
  </p:cSld>
  <p:clrMapOvr>
    <a:masterClrMapping/>
  </p:clrMapOvr>
  <p:transition spd="slow">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0050"/>
            <a:ext cx="7124700" cy="857250"/>
          </a:xfrm>
        </p:spPr>
        <p:txBody>
          <a:bodyPr/>
          <a:lstStyle/>
          <a:p>
            <a:pPr marL="334566" indent="-334566"/>
            <a:r>
              <a:rPr lang="en-US" dirty="0"/>
              <a:t>3. 	Consequences of Being a PBC</a:t>
            </a:r>
            <a:endParaRPr lang="en-CA" dirty="0"/>
          </a:p>
        </p:txBody>
      </p:sp>
      <p:sp>
        <p:nvSpPr>
          <p:cNvPr id="3" name="Content Placeholder 2"/>
          <p:cNvSpPr>
            <a:spLocks noGrp="1"/>
          </p:cNvSpPr>
          <p:nvPr>
            <p:ph idx="1"/>
          </p:nvPr>
        </p:nvSpPr>
        <p:spPr>
          <a:xfrm>
            <a:off x="609600" y="1028700"/>
            <a:ext cx="7059930" cy="2743200"/>
          </a:xfrm>
        </p:spPr>
        <p:txBody>
          <a:bodyPr/>
          <a:lstStyle/>
          <a:p>
            <a:r>
              <a:rPr lang="en-US" dirty="0"/>
              <a:t>Three main consequences flow from being a PBC:</a:t>
            </a:r>
          </a:p>
          <a:p>
            <a:pPr marL="691753" lvl="1" indent="-342900">
              <a:buFont typeface="+mj-lt"/>
              <a:buAutoNum type="alphaLcParenR"/>
            </a:pPr>
            <a:endParaRPr lang="en-CA" dirty="0"/>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43</a:t>
            </a:fld>
            <a:endParaRPr lang="en-US" altLang="en-US" dirty="0"/>
          </a:p>
        </p:txBody>
      </p:sp>
      <p:sp>
        <p:nvSpPr>
          <p:cNvPr id="5" name="Freeform: Shape 4">
            <a:extLst>
              <a:ext uri="{FF2B5EF4-FFF2-40B4-BE49-F238E27FC236}">
                <a16:creationId xmlns:a16="http://schemas.microsoft.com/office/drawing/2014/main" id="{33462634-2DF9-4F8B-BF17-3B3D26B02D0F}"/>
              </a:ext>
            </a:extLst>
          </p:cNvPr>
          <p:cNvSpPr/>
          <p:nvPr/>
        </p:nvSpPr>
        <p:spPr>
          <a:xfrm>
            <a:off x="685800" y="1456522"/>
            <a:ext cx="6972300" cy="828360"/>
          </a:xfrm>
          <a:custGeom>
            <a:avLst/>
            <a:gdLst>
              <a:gd name="connsiteX0" fmla="*/ 0 w 7696200"/>
              <a:gd name="connsiteY0" fmla="*/ 184084 h 1104480"/>
              <a:gd name="connsiteX1" fmla="*/ 184084 w 7696200"/>
              <a:gd name="connsiteY1" fmla="*/ 0 h 1104480"/>
              <a:gd name="connsiteX2" fmla="*/ 7512116 w 7696200"/>
              <a:gd name="connsiteY2" fmla="*/ 0 h 1104480"/>
              <a:gd name="connsiteX3" fmla="*/ 7696200 w 7696200"/>
              <a:gd name="connsiteY3" fmla="*/ 184084 h 1104480"/>
              <a:gd name="connsiteX4" fmla="*/ 7696200 w 7696200"/>
              <a:gd name="connsiteY4" fmla="*/ 920396 h 1104480"/>
              <a:gd name="connsiteX5" fmla="*/ 7512116 w 7696200"/>
              <a:gd name="connsiteY5" fmla="*/ 1104480 h 1104480"/>
              <a:gd name="connsiteX6" fmla="*/ 184084 w 7696200"/>
              <a:gd name="connsiteY6" fmla="*/ 1104480 h 1104480"/>
              <a:gd name="connsiteX7" fmla="*/ 0 w 7696200"/>
              <a:gd name="connsiteY7" fmla="*/ 920396 h 1104480"/>
              <a:gd name="connsiteX8" fmla="*/ 0 w 7696200"/>
              <a:gd name="connsiteY8" fmla="*/ 184084 h 110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6200" h="1104480">
                <a:moveTo>
                  <a:pt x="0" y="184084"/>
                </a:moveTo>
                <a:cubicBezTo>
                  <a:pt x="0" y="82417"/>
                  <a:pt x="82417" y="0"/>
                  <a:pt x="184084" y="0"/>
                </a:cubicBezTo>
                <a:lnTo>
                  <a:pt x="7512116" y="0"/>
                </a:lnTo>
                <a:cubicBezTo>
                  <a:pt x="7613783" y="0"/>
                  <a:pt x="7696200" y="82417"/>
                  <a:pt x="7696200" y="184084"/>
                </a:cubicBezTo>
                <a:lnTo>
                  <a:pt x="7696200" y="920396"/>
                </a:lnTo>
                <a:cubicBezTo>
                  <a:pt x="7696200" y="1022063"/>
                  <a:pt x="7613783" y="1104480"/>
                  <a:pt x="7512116" y="1104480"/>
                </a:cubicBezTo>
                <a:lnTo>
                  <a:pt x="184084" y="1104480"/>
                </a:lnTo>
                <a:cubicBezTo>
                  <a:pt x="82417" y="1104480"/>
                  <a:pt x="0" y="1022063"/>
                  <a:pt x="0" y="920396"/>
                </a:cubicBezTo>
                <a:lnTo>
                  <a:pt x="0" y="184084"/>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7587" tIns="97587" rIns="97587" bIns="97587" numCol="1" spcCol="1270" anchor="ctr" anchorCtr="0">
            <a:noAutofit/>
          </a:bodyPr>
          <a:lstStyle/>
          <a:p>
            <a:pPr marL="602456" indent="-335756" defTabSz="666750">
              <a:lnSpc>
                <a:spcPct val="90000"/>
              </a:lnSpc>
              <a:spcBef>
                <a:spcPct val="0"/>
              </a:spcBef>
              <a:spcAft>
                <a:spcPct val="35000"/>
              </a:spcAft>
              <a:buFont typeface="+mj-lt"/>
              <a:buAutoNum type="alphaLcParenR"/>
            </a:pPr>
            <a:r>
              <a:rPr lang="en-US" sz="1500" dirty="0">
                <a:solidFill>
                  <a:srgbClr val="FFFFFF"/>
                </a:solidFill>
                <a:latin typeface="Arial" panose="020B0604020202020204" pitchFamily="34" charset="0"/>
                <a:cs typeface="Arial" panose="020B0604020202020204" pitchFamily="34" charset="0"/>
              </a:rPr>
              <a:t>PBCs are subject to more stringent financial review requirements than non-PBCs</a:t>
            </a:r>
            <a:endParaRPr lang="en-CA" sz="1500" dirty="0">
              <a:solidFill>
                <a:srgbClr val="FFFFFF"/>
              </a:solidFill>
              <a:latin typeface="Arial" panose="020B0604020202020204" pitchFamily="34" charset="0"/>
              <a:cs typeface="Arial" panose="020B0604020202020204" pitchFamily="34" charset="0"/>
            </a:endParaRPr>
          </a:p>
        </p:txBody>
      </p:sp>
      <p:sp>
        <p:nvSpPr>
          <p:cNvPr id="6" name="Freeform: Shape 5">
            <a:extLst>
              <a:ext uri="{FF2B5EF4-FFF2-40B4-BE49-F238E27FC236}">
                <a16:creationId xmlns:a16="http://schemas.microsoft.com/office/drawing/2014/main" id="{63F4D63A-4DC7-4EBB-B9FF-7EE87FA1D409}"/>
              </a:ext>
            </a:extLst>
          </p:cNvPr>
          <p:cNvSpPr/>
          <p:nvPr/>
        </p:nvSpPr>
        <p:spPr>
          <a:xfrm>
            <a:off x="685800" y="2358982"/>
            <a:ext cx="6972300" cy="828360"/>
          </a:xfrm>
          <a:custGeom>
            <a:avLst/>
            <a:gdLst>
              <a:gd name="connsiteX0" fmla="*/ 0 w 7696200"/>
              <a:gd name="connsiteY0" fmla="*/ 184084 h 1104480"/>
              <a:gd name="connsiteX1" fmla="*/ 184084 w 7696200"/>
              <a:gd name="connsiteY1" fmla="*/ 0 h 1104480"/>
              <a:gd name="connsiteX2" fmla="*/ 7512116 w 7696200"/>
              <a:gd name="connsiteY2" fmla="*/ 0 h 1104480"/>
              <a:gd name="connsiteX3" fmla="*/ 7696200 w 7696200"/>
              <a:gd name="connsiteY3" fmla="*/ 184084 h 1104480"/>
              <a:gd name="connsiteX4" fmla="*/ 7696200 w 7696200"/>
              <a:gd name="connsiteY4" fmla="*/ 920396 h 1104480"/>
              <a:gd name="connsiteX5" fmla="*/ 7512116 w 7696200"/>
              <a:gd name="connsiteY5" fmla="*/ 1104480 h 1104480"/>
              <a:gd name="connsiteX6" fmla="*/ 184084 w 7696200"/>
              <a:gd name="connsiteY6" fmla="*/ 1104480 h 1104480"/>
              <a:gd name="connsiteX7" fmla="*/ 0 w 7696200"/>
              <a:gd name="connsiteY7" fmla="*/ 920396 h 1104480"/>
              <a:gd name="connsiteX8" fmla="*/ 0 w 7696200"/>
              <a:gd name="connsiteY8" fmla="*/ 184084 h 110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6200" h="1104480">
                <a:moveTo>
                  <a:pt x="0" y="184084"/>
                </a:moveTo>
                <a:cubicBezTo>
                  <a:pt x="0" y="82417"/>
                  <a:pt x="82417" y="0"/>
                  <a:pt x="184084" y="0"/>
                </a:cubicBezTo>
                <a:lnTo>
                  <a:pt x="7512116" y="0"/>
                </a:lnTo>
                <a:cubicBezTo>
                  <a:pt x="7613783" y="0"/>
                  <a:pt x="7696200" y="82417"/>
                  <a:pt x="7696200" y="184084"/>
                </a:cubicBezTo>
                <a:lnTo>
                  <a:pt x="7696200" y="920396"/>
                </a:lnTo>
                <a:cubicBezTo>
                  <a:pt x="7696200" y="1022063"/>
                  <a:pt x="7613783" y="1104480"/>
                  <a:pt x="7512116" y="1104480"/>
                </a:cubicBezTo>
                <a:lnTo>
                  <a:pt x="184084" y="1104480"/>
                </a:lnTo>
                <a:cubicBezTo>
                  <a:pt x="82417" y="1104480"/>
                  <a:pt x="0" y="1022063"/>
                  <a:pt x="0" y="920396"/>
                </a:cubicBezTo>
                <a:lnTo>
                  <a:pt x="0" y="184084"/>
                </a:lnTo>
                <a:close/>
              </a:path>
            </a:pathLst>
          </a:custGeom>
          <a:solidFill>
            <a:schemeClr val="accent2">
              <a:lumMod val="60000"/>
              <a:lumOff val="40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7587" tIns="97587" rIns="97587" bIns="97587" numCol="1" spcCol="1270" anchor="ctr" anchorCtr="0">
            <a:noAutofit/>
          </a:bodyPr>
          <a:lstStyle/>
          <a:p>
            <a:pPr marL="602456" indent="-335756" defTabSz="666750">
              <a:lnSpc>
                <a:spcPct val="90000"/>
              </a:lnSpc>
              <a:spcBef>
                <a:spcPct val="0"/>
              </a:spcBef>
              <a:spcAft>
                <a:spcPct val="35000"/>
              </a:spcAft>
              <a:buFont typeface="+mj-lt"/>
              <a:buAutoNum type="alphaLcParenR" startAt="2"/>
            </a:pPr>
            <a:r>
              <a:rPr lang="en-US" sz="1500" dirty="0">
                <a:solidFill>
                  <a:srgbClr val="FFFFFF"/>
                </a:solidFill>
                <a:latin typeface="Arial" panose="020B0604020202020204" pitchFamily="34" charset="0"/>
                <a:cs typeface="Arial" panose="020B0604020202020204" pitchFamily="34" charset="0"/>
              </a:rPr>
              <a:t>There are restrictions on the composition of the board of directors of a PBC</a:t>
            </a:r>
            <a:endParaRPr lang="en-CA" sz="1500" dirty="0">
              <a:solidFill>
                <a:srgbClr val="FFFFFF"/>
              </a:solidFill>
              <a:latin typeface="Arial" panose="020B0604020202020204" pitchFamily="34" charset="0"/>
              <a:cs typeface="Arial" panose="020B0604020202020204" pitchFamily="34" charset="0"/>
            </a:endParaRPr>
          </a:p>
        </p:txBody>
      </p:sp>
      <p:sp>
        <p:nvSpPr>
          <p:cNvPr id="7" name="Freeform: Shape 6">
            <a:extLst>
              <a:ext uri="{FF2B5EF4-FFF2-40B4-BE49-F238E27FC236}">
                <a16:creationId xmlns:a16="http://schemas.microsoft.com/office/drawing/2014/main" id="{16369525-8C09-48E5-9E7D-6ED39A271227}"/>
              </a:ext>
            </a:extLst>
          </p:cNvPr>
          <p:cNvSpPr/>
          <p:nvPr/>
        </p:nvSpPr>
        <p:spPr>
          <a:xfrm>
            <a:off x="685800" y="3269062"/>
            <a:ext cx="6972300" cy="828360"/>
          </a:xfrm>
          <a:custGeom>
            <a:avLst/>
            <a:gdLst>
              <a:gd name="connsiteX0" fmla="*/ 0 w 7696200"/>
              <a:gd name="connsiteY0" fmla="*/ 184084 h 1104480"/>
              <a:gd name="connsiteX1" fmla="*/ 184084 w 7696200"/>
              <a:gd name="connsiteY1" fmla="*/ 0 h 1104480"/>
              <a:gd name="connsiteX2" fmla="*/ 7512116 w 7696200"/>
              <a:gd name="connsiteY2" fmla="*/ 0 h 1104480"/>
              <a:gd name="connsiteX3" fmla="*/ 7696200 w 7696200"/>
              <a:gd name="connsiteY3" fmla="*/ 184084 h 1104480"/>
              <a:gd name="connsiteX4" fmla="*/ 7696200 w 7696200"/>
              <a:gd name="connsiteY4" fmla="*/ 920396 h 1104480"/>
              <a:gd name="connsiteX5" fmla="*/ 7512116 w 7696200"/>
              <a:gd name="connsiteY5" fmla="*/ 1104480 h 1104480"/>
              <a:gd name="connsiteX6" fmla="*/ 184084 w 7696200"/>
              <a:gd name="connsiteY6" fmla="*/ 1104480 h 1104480"/>
              <a:gd name="connsiteX7" fmla="*/ 0 w 7696200"/>
              <a:gd name="connsiteY7" fmla="*/ 920396 h 1104480"/>
              <a:gd name="connsiteX8" fmla="*/ 0 w 7696200"/>
              <a:gd name="connsiteY8" fmla="*/ 184084 h 110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6200" h="1104480">
                <a:moveTo>
                  <a:pt x="0" y="184084"/>
                </a:moveTo>
                <a:cubicBezTo>
                  <a:pt x="0" y="82417"/>
                  <a:pt x="82417" y="0"/>
                  <a:pt x="184084" y="0"/>
                </a:cubicBezTo>
                <a:lnTo>
                  <a:pt x="7512116" y="0"/>
                </a:lnTo>
                <a:cubicBezTo>
                  <a:pt x="7613783" y="0"/>
                  <a:pt x="7696200" y="82417"/>
                  <a:pt x="7696200" y="184084"/>
                </a:cubicBezTo>
                <a:lnTo>
                  <a:pt x="7696200" y="920396"/>
                </a:lnTo>
                <a:cubicBezTo>
                  <a:pt x="7696200" y="1022063"/>
                  <a:pt x="7613783" y="1104480"/>
                  <a:pt x="7512116" y="1104480"/>
                </a:cubicBezTo>
                <a:lnTo>
                  <a:pt x="184084" y="1104480"/>
                </a:lnTo>
                <a:cubicBezTo>
                  <a:pt x="82417" y="1104480"/>
                  <a:pt x="0" y="1022063"/>
                  <a:pt x="0" y="920396"/>
                </a:cubicBezTo>
                <a:lnTo>
                  <a:pt x="0" y="184084"/>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7587" tIns="97587" rIns="97587" bIns="97587" numCol="1" spcCol="1270" anchor="ctr" anchorCtr="0">
            <a:noAutofit/>
          </a:bodyPr>
          <a:lstStyle/>
          <a:p>
            <a:pPr marL="602456" indent="-335756" defTabSz="666750">
              <a:lnSpc>
                <a:spcPct val="90000"/>
              </a:lnSpc>
              <a:spcBef>
                <a:spcPct val="0"/>
              </a:spcBef>
              <a:spcAft>
                <a:spcPct val="35000"/>
              </a:spcAft>
              <a:buFont typeface="+mj-lt"/>
              <a:buAutoNum type="alphaLcParenR" startAt="3"/>
            </a:pPr>
            <a:r>
              <a:rPr lang="en-US" sz="1500" dirty="0">
                <a:solidFill>
                  <a:srgbClr val="FFFFFF"/>
                </a:solidFill>
                <a:latin typeface="Arial" panose="020B0604020202020204" pitchFamily="34" charset="0"/>
                <a:cs typeface="Arial" panose="020B0604020202020204" pitchFamily="34" charset="0"/>
              </a:rPr>
              <a:t>There are restrictions on how any remaining  property of a PBC can be distributed upon dissolution or liquidation</a:t>
            </a:r>
            <a:endParaRPr lang="en-CA" sz="15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5212016"/>
      </p:ext>
    </p:extLst>
  </p:cSld>
  <p:clrMapOvr>
    <a:masterClrMapping/>
  </p:clrMapOvr>
  <p:transition spd="slow">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0050"/>
            <a:ext cx="7162800" cy="857250"/>
          </a:xfrm>
        </p:spPr>
        <p:txBody>
          <a:bodyPr/>
          <a:lstStyle/>
          <a:p>
            <a:pPr marL="342900" indent="-342900">
              <a:buFont typeface="+mj-lt"/>
              <a:buAutoNum type="alphaLcParenR"/>
            </a:pPr>
            <a:r>
              <a:rPr lang="en-US" b="0" dirty="0">
                <a:solidFill>
                  <a:schemeClr val="tx1"/>
                </a:solidFill>
              </a:rPr>
              <a:t>Financial review requirements for PBCs </a:t>
            </a:r>
            <a:br>
              <a:rPr lang="en-US" b="0" dirty="0"/>
            </a:br>
            <a:endParaRPr lang="en-CA" b="0" dirty="0"/>
          </a:p>
        </p:txBody>
      </p:sp>
      <p:sp>
        <p:nvSpPr>
          <p:cNvPr id="3" name="Content Placeholder 2"/>
          <p:cNvSpPr>
            <a:spLocks noGrp="1"/>
          </p:cNvSpPr>
          <p:nvPr>
            <p:ph idx="1"/>
          </p:nvPr>
        </p:nvSpPr>
        <p:spPr>
          <a:xfrm>
            <a:off x="609600" y="1028700"/>
            <a:ext cx="7105650" cy="2743200"/>
          </a:xfrm>
        </p:spPr>
        <p:txBody>
          <a:bodyPr/>
          <a:lstStyle/>
          <a:p>
            <a:r>
              <a:rPr lang="en-US" dirty="0"/>
              <a:t>ONCA permits some corporations to conduct a review engagement rather than an audit in certain circumstances </a:t>
            </a:r>
            <a:endParaRPr lang="en-CA" dirty="0"/>
          </a:p>
          <a:p>
            <a:r>
              <a:rPr lang="en-US" dirty="0"/>
              <a:t>Review engagements are more limited and are typically less expensive than an audit</a:t>
            </a:r>
          </a:p>
          <a:p>
            <a:r>
              <a:rPr lang="en-US" dirty="0"/>
              <a:t>Default is that audit is required unless the rules in Section 76 permit a review engagement or a waiver of both an audit and a review engagement</a:t>
            </a:r>
          </a:p>
          <a:p>
            <a:endParaRPr lang="en-CA" dirty="0"/>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44</a:t>
            </a:fld>
            <a:endParaRPr lang="en-US" altLang="en-US" dirty="0"/>
          </a:p>
        </p:txBody>
      </p:sp>
    </p:spTree>
    <p:extLst>
      <p:ext uri="{BB962C8B-B14F-4D97-AF65-F5344CB8AC3E}">
        <p14:creationId xmlns:p14="http://schemas.microsoft.com/office/powerpoint/2010/main" val="3701979111"/>
      </p:ext>
    </p:extLst>
  </p:cSld>
  <p:clrMapOvr>
    <a:masterClrMapping/>
  </p:clrMapOvr>
  <p:transition spd="slow">
    <p:wipe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093822748"/>
              </p:ext>
            </p:extLst>
          </p:nvPr>
        </p:nvGraphicFramePr>
        <p:xfrm>
          <a:off x="609600" y="514350"/>
          <a:ext cx="7134225" cy="3394710"/>
        </p:xfrm>
        <a:graphic>
          <a:graphicData uri="http://schemas.openxmlformats.org/drawingml/2006/table">
            <a:tbl>
              <a:tblPr firstRow="1" bandRow="1"/>
              <a:tblGrid>
                <a:gridCol w="1494790">
                  <a:extLst>
                    <a:ext uri="{9D8B030D-6E8A-4147-A177-3AD203B41FA5}">
                      <a16:colId xmlns:a16="http://schemas.microsoft.com/office/drawing/2014/main" val="20000"/>
                    </a:ext>
                  </a:extLst>
                </a:gridCol>
                <a:gridCol w="2921635">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457200">
                <a:tc>
                  <a:txBody>
                    <a:bodyPr/>
                    <a:lstStyle/>
                    <a:p>
                      <a:r>
                        <a:rPr lang="en-US" sz="1300" dirty="0">
                          <a:solidFill>
                            <a:srgbClr val="FFFFFF"/>
                          </a:solidFill>
                          <a:latin typeface="Arial" panose="020B0604020202020204" pitchFamily="34" charset="0"/>
                          <a:cs typeface="Arial" panose="020B0604020202020204" pitchFamily="34" charset="0"/>
                        </a:rPr>
                        <a:t>Type</a:t>
                      </a:r>
                      <a:r>
                        <a:rPr lang="en-US" sz="1300" baseline="0" dirty="0">
                          <a:solidFill>
                            <a:srgbClr val="FFFFFF"/>
                          </a:solidFill>
                          <a:latin typeface="Arial" panose="020B0604020202020204" pitchFamily="34" charset="0"/>
                          <a:cs typeface="Arial" panose="020B0604020202020204" pitchFamily="34" charset="0"/>
                        </a:rPr>
                        <a:t> of Corporation</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tx2"/>
                    </a:solidFill>
                  </a:tcPr>
                </a:tc>
                <a:tc>
                  <a:txBody>
                    <a:bodyPr/>
                    <a:lstStyle/>
                    <a:p>
                      <a:r>
                        <a:rPr lang="en-US" sz="1300" dirty="0">
                          <a:solidFill>
                            <a:srgbClr val="FFFFFF"/>
                          </a:solidFill>
                          <a:latin typeface="Arial" panose="020B0604020202020204" pitchFamily="34" charset="0"/>
                          <a:cs typeface="Arial" panose="020B0604020202020204" pitchFamily="34" charset="0"/>
                        </a:rPr>
                        <a:t>Amount</a:t>
                      </a:r>
                      <a:r>
                        <a:rPr lang="en-US" sz="1300" baseline="0" dirty="0">
                          <a:solidFill>
                            <a:srgbClr val="FFFFFF"/>
                          </a:solidFill>
                          <a:latin typeface="Arial" panose="020B0604020202020204" pitchFamily="34" charset="0"/>
                          <a:cs typeface="Arial" panose="020B0604020202020204" pitchFamily="34" charset="0"/>
                        </a:rPr>
                        <a:t> of Annual Revenue</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F8F8F8"/>
                      </a:solidFill>
                      <a:prstDash val="solid"/>
                      <a:round/>
                      <a:headEnd type="none" w="med" len="med"/>
                      <a:tailEnd type="none" w="med" len="med"/>
                    </a:lnB>
                    <a:solidFill>
                      <a:schemeClr val="tx2"/>
                    </a:solidFill>
                  </a:tcPr>
                </a:tc>
                <a:tc>
                  <a:txBody>
                    <a:bodyPr/>
                    <a:lstStyle/>
                    <a:p>
                      <a:r>
                        <a:rPr lang="en-US" sz="1300" dirty="0">
                          <a:solidFill>
                            <a:srgbClr val="FFFFFF"/>
                          </a:solidFill>
                          <a:latin typeface="Arial" panose="020B0604020202020204" pitchFamily="34" charset="0"/>
                          <a:cs typeface="Arial" panose="020B0604020202020204" pitchFamily="34" charset="0"/>
                        </a:rPr>
                        <a:t>Type of Financial</a:t>
                      </a:r>
                      <a:r>
                        <a:rPr lang="en-US" sz="1300" baseline="0" dirty="0">
                          <a:solidFill>
                            <a:srgbClr val="FFFFFF"/>
                          </a:solidFill>
                          <a:latin typeface="Arial" panose="020B0604020202020204" pitchFamily="34" charset="0"/>
                          <a:cs typeface="Arial" panose="020B0604020202020204" pitchFamily="34" charset="0"/>
                        </a:rPr>
                        <a:t> Review</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nchor="ctr">
                    <a:lnL w="1905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F8F8F8"/>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278130">
                <a:tc>
                  <a:txBody>
                    <a:bodyPr/>
                    <a:lstStyle/>
                    <a:p>
                      <a:r>
                        <a:rPr lang="en-US" sz="1300" dirty="0">
                          <a:solidFill>
                            <a:srgbClr val="FFFFFF"/>
                          </a:solidFill>
                          <a:latin typeface="Arial" panose="020B0604020202020204" pitchFamily="34" charset="0"/>
                          <a:cs typeface="Arial" panose="020B0604020202020204" pitchFamily="34" charset="0"/>
                        </a:rPr>
                        <a:t>PBC</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r>
                        <a:rPr lang="en-US" sz="1300" dirty="0">
                          <a:solidFill>
                            <a:srgbClr val="FFFFFF"/>
                          </a:solidFill>
                          <a:latin typeface="Arial" panose="020B0604020202020204" pitchFamily="34" charset="0"/>
                          <a:cs typeface="Arial" panose="020B0604020202020204" pitchFamily="34" charset="0"/>
                        </a:rPr>
                        <a:t>$500,000 or more</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8F8F8"/>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r>
                        <a:rPr lang="en-US" sz="1300" dirty="0">
                          <a:solidFill>
                            <a:srgbClr val="FFFFFF"/>
                          </a:solidFill>
                          <a:latin typeface="Arial" panose="020B0604020202020204" pitchFamily="34" charset="0"/>
                          <a:cs typeface="Arial" panose="020B0604020202020204" pitchFamily="34" charset="0"/>
                        </a:rPr>
                        <a:t>Audit</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rgbClr val="F8F8F8"/>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0001"/>
                  </a:ext>
                </a:extLst>
              </a:tr>
              <a:tr h="651510">
                <a:tc>
                  <a:txBody>
                    <a:bodyPr/>
                    <a:lstStyle/>
                    <a:p>
                      <a:r>
                        <a:rPr lang="en-US" sz="1300" dirty="0">
                          <a:solidFill>
                            <a:srgbClr val="FFFFFF"/>
                          </a:solidFill>
                          <a:latin typeface="Arial" panose="020B0604020202020204" pitchFamily="34" charset="0"/>
                          <a:cs typeface="Arial" panose="020B0604020202020204" pitchFamily="34" charset="0"/>
                        </a:rPr>
                        <a:t>PBC</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r>
                        <a:rPr lang="en-US" sz="1300" dirty="0">
                          <a:solidFill>
                            <a:srgbClr val="FFFFFF"/>
                          </a:solidFill>
                          <a:latin typeface="Arial" panose="020B0604020202020204" pitchFamily="34" charset="0"/>
                          <a:cs typeface="Arial" panose="020B0604020202020204" pitchFamily="34" charset="0"/>
                        </a:rPr>
                        <a:t>&gt;</a:t>
                      </a:r>
                      <a:r>
                        <a:rPr lang="en-US" sz="1300" baseline="0" dirty="0">
                          <a:solidFill>
                            <a:srgbClr val="FFFFFF"/>
                          </a:solidFill>
                          <a:latin typeface="Arial" panose="020B0604020202020204" pitchFamily="34" charset="0"/>
                          <a:cs typeface="Arial" panose="020B0604020202020204" pitchFamily="34" charset="0"/>
                        </a:rPr>
                        <a:t> $100,000 to less than $500,000</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r>
                        <a:rPr lang="en-US" sz="1300" dirty="0">
                          <a:solidFill>
                            <a:srgbClr val="FFFFFF"/>
                          </a:solidFill>
                          <a:latin typeface="Arial" panose="020B0604020202020204" pitchFamily="34" charset="0"/>
                          <a:cs typeface="Arial" panose="020B0604020202020204" pitchFamily="34" charset="0"/>
                        </a:rPr>
                        <a:t>Can waive audit in</a:t>
                      </a:r>
                      <a:r>
                        <a:rPr lang="en-US" sz="1300" baseline="0" dirty="0">
                          <a:solidFill>
                            <a:srgbClr val="FFFFFF"/>
                          </a:solidFill>
                          <a:latin typeface="Arial" panose="020B0604020202020204" pitchFamily="34" charset="0"/>
                          <a:cs typeface="Arial" panose="020B0604020202020204" pitchFamily="34" charset="0"/>
                        </a:rPr>
                        <a:t> favour of review engagement by extraordinary resolution</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651510">
                <a:tc>
                  <a:txBody>
                    <a:bodyPr/>
                    <a:lstStyle/>
                    <a:p>
                      <a:r>
                        <a:rPr lang="en-US" sz="1300" dirty="0">
                          <a:solidFill>
                            <a:srgbClr val="FFFFFF"/>
                          </a:solidFill>
                          <a:latin typeface="Arial" panose="020B0604020202020204" pitchFamily="34" charset="0"/>
                          <a:cs typeface="Arial" panose="020B0604020202020204" pitchFamily="34" charset="0"/>
                        </a:rPr>
                        <a:t>PBC</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r>
                        <a:rPr lang="en-US" sz="1300" dirty="0">
                          <a:solidFill>
                            <a:srgbClr val="FFFFFF"/>
                          </a:solidFill>
                          <a:latin typeface="Arial" panose="020B0604020202020204" pitchFamily="34" charset="0"/>
                          <a:cs typeface="Arial" panose="020B0604020202020204" pitchFamily="34" charset="0"/>
                        </a:rPr>
                        <a:t>$100,000 or less</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75000"/>
                      </a:schemeClr>
                    </a:solidFill>
                  </a:tcPr>
                </a:tc>
                <a:tc>
                  <a:txBody>
                    <a:bodyPr/>
                    <a:lstStyle/>
                    <a:p>
                      <a:r>
                        <a:rPr lang="en-US" sz="1300" dirty="0">
                          <a:solidFill>
                            <a:srgbClr val="FFFFFF"/>
                          </a:solidFill>
                          <a:latin typeface="Arial" panose="020B0604020202020204" pitchFamily="34" charset="0"/>
                          <a:cs typeface="Arial" panose="020B0604020202020204" pitchFamily="34" charset="0"/>
                        </a:rPr>
                        <a:t>Can waive both audit and review</a:t>
                      </a:r>
                      <a:r>
                        <a:rPr lang="en-US" sz="1300" baseline="0" dirty="0">
                          <a:solidFill>
                            <a:srgbClr val="FFFFFF"/>
                          </a:solidFill>
                          <a:latin typeface="Arial" panose="020B0604020202020204" pitchFamily="34" charset="0"/>
                          <a:cs typeface="Arial" panose="020B0604020202020204" pitchFamily="34" charset="0"/>
                        </a:rPr>
                        <a:t> engagement by extraordinary resolution</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0003"/>
                  </a:ext>
                </a:extLst>
              </a:tr>
              <a:tr h="651510">
                <a:tc>
                  <a:txBody>
                    <a:bodyPr/>
                    <a:lstStyle/>
                    <a:p>
                      <a:r>
                        <a:rPr lang="en-US" sz="1300" dirty="0">
                          <a:solidFill>
                            <a:srgbClr val="FFFFFF"/>
                          </a:solidFill>
                          <a:latin typeface="Arial" panose="020B0604020202020204" pitchFamily="34" charset="0"/>
                          <a:cs typeface="Arial" panose="020B0604020202020204" pitchFamily="34" charset="0"/>
                        </a:rPr>
                        <a:t>Non-</a:t>
                      </a:r>
                      <a:r>
                        <a:rPr lang="en-US" sz="1300" baseline="0" dirty="0">
                          <a:solidFill>
                            <a:srgbClr val="FFFFFF"/>
                          </a:solidFill>
                          <a:latin typeface="Arial" panose="020B0604020202020204" pitchFamily="34" charset="0"/>
                          <a:cs typeface="Arial" panose="020B0604020202020204" pitchFamily="34" charset="0"/>
                        </a:rPr>
                        <a:t>PBC </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rgbClr val="FFFFFF"/>
                          </a:solidFill>
                          <a:latin typeface="Arial" panose="020B0604020202020204" pitchFamily="34" charset="0"/>
                          <a:cs typeface="Arial" panose="020B0604020202020204" pitchFamily="34" charset="0"/>
                        </a:rPr>
                        <a:t>&gt; $500,000</a:t>
                      </a:r>
                      <a:endParaRPr lang="en-CA" sz="1300" dirty="0">
                        <a:solidFill>
                          <a:srgbClr val="FFFFFF"/>
                        </a:solidFill>
                        <a:latin typeface="Arial" panose="020B0604020202020204" pitchFamily="34" charset="0"/>
                        <a:cs typeface="Arial" panose="020B0604020202020204" pitchFamily="34" charset="0"/>
                      </a:endParaRPr>
                    </a:p>
                    <a:p>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rgbClr val="FFFFFF"/>
                          </a:solidFill>
                          <a:latin typeface="Arial" panose="020B0604020202020204" pitchFamily="34" charset="0"/>
                          <a:cs typeface="Arial" panose="020B0604020202020204" pitchFamily="34" charset="0"/>
                        </a:rPr>
                        <a:t>Can waive audit in</a:t>
                      </a:r>
                      <a:r>
                        <a:rPr lang="en-US" sz="1300" baseline="0" dirty="0">
                          <a:solidFill>
                            <a:srgbClr val="FFFFFF"/>
                          </a:solidFill>
                          <a:latin typeface="Arial" panose="020B0604020202020204" pitchFamily="34" charset="0"/>
                          <a:cs typeface="Arial" panose="020B0604020202020204" pitchFamily="34" charset="0"/>
                        </a:rPr>
                        <a:t> favour of review engagement by extraordinary resolution</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4"/>
                  </a:ext>
                </a:extLst>
              </a:tr>
              <a:tr h="651510">
                <a:tc>
                  <a:txBody>
                    <a:bodyPr/>
                    <a:lstStyle/>
                    <a:p>
                      <a:r>
                        <a:rPr lang="en-US" sz="1300" dirty="0">
                          <a:solidFill>
                            <a:srgbClr val="FFFFFF"/>
                          </a:solidFill>
                          <a:latin typeface="Arial" panose="020B0604020202020204" pitchFamily="34" charset="0"/>
                          <a:cs typeface="Arial" panose="020B0604020202020204" pitchFamily="34" charset="0"/>
                        </a:rPr>
                        <a:t>Non-PBC</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r>
                        <a:rPr lang="en-US" sz="1300" dirty="0">
                          <a:solidFill>
                            <a:srgbClr val="FFFFFF"/>
                          </a:solidFill>
                          <a:latin typeface="Arial" panose="020B0604020202020204" pitchFamily="34" charset="0"/>
                          <a:cs typeface="Arial" panose="020B0604020202020204" pitchFamily="34" charset="0"/>
                        </a:rPr>
                        <a:t>$500,000 or less</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rgbClr val="FFFFFF"/>
                          </a:solidFill>
                          <a:latin typeface="Arial" panose="020B0604020202020204" pitchFamily="34" charset="0"/>
                          <a:cs typeface="Arial" panose="020B0604020202020204" pitchFamily="34" charset="0"/>
                        </a:rPr>
                        <a:t>Can waive both audit and review</a:t>
                      </a:r>
                      <a:r>
                        <a:rPr lang="en-US" sz="1300" baseline="0" dirty="0">
                          <a:solidFill>
                            <a:srgbClr val="FFFFFF"/>
                          </a:solidFill>
                          <a:latin typeface="Arial" panose="020B0604020202020204" pitchFamily="34" charset="0"/>
                          <a:cs typeface="Arial" panose="020B0604020202020204" pitchFamily="34" charset="0"/>
                        </a:rPr>
                        <a:t> engagement by extraordinary resolution</a:t>
                      </a:r>
                      <a:endParaRPr lang="en-CA" sz="1300" b="1"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45</a:t>
            </a:fld>
            <a:endParaRPr lang="en-US" altLang="en-US" dirty="0"/>
          </a:p>
        </p:txBody>
      </p:sp>
      <p:sp>
        <p:nvSpPr>
          <p:cNvPr id="6" name="Content Placeholder 2">
            <a:extLst>
              <a:ext uri="{FF2B5EF4-FFF2-40B4-BE49-F238E27FC236}">
                <a16:creationId xmlns:a16="http://schemas.microsoft.com/office/drawing/2014/main" id="{C444E56F-A4CA-4487-B933-9DB0E9259334}"/>
              </a:ext>
            </a:extLst>
          </p:cNvPr>
          <p:cNvSpPr txBox="1">
            <a:spLocks/>
          </p:cNvSpPr>
          <p:nvPr/>
        </p:nvSpPr>
        <p:spPr bwMode="auto">
          <a:xfrm>
            <a:off x="609600" y="3905250"/>
            <a:ext cx="7219950" cy="857250"/>
          </a:xfrm>
          <a:prstGeom prst="rect">
            <a:avLst/>
          </a:prstGeom>
          <a:noFill/>
          <a:ln w="9525">
            <a:noFill/>
            <a:miter lim="800000"/>
            <a:headEnd/>
            <a:tailEnd/>
          </a:ln>
        </p:spPr>
        <p:txBody>
          <a:bodyPr vert="horz" wrap="square" lIns="68580" tIns="34290" rIns="68580" bIns="34290" numCol="1" anchor="t" anchorCtr="0" compatLnSpc="1">
            <a:prstTxWarp prst="textNoShape">
              <a:avLst/>
            </a:prstTxWarp>
          </a:bodyPr>
          <a:lstStyle>
            <a:lvl1pPr marL="457200" indent="-457200" algn="l" rtl="0" eaLnBrk="1" fontAlgn="base" hangingPunct="1">
              <a:spcBef>
                <a:spcPts val="600"/>
              </a:spcBef>
              <a:spcAft>
                <a:spcPct val="0"/>
              </a:spcAft>
              <a:buClr>
                <a:schemeClr val="tx1"/>
              </a:buClr>
              <a:buChar char="•"/>
              <a:defRPr sz="2300" b="0">
                <a:solidFill>
                  <a:schemeClr val="tx1"/>
                </a:solidFill>
                <a:latin typeface="Arial" pitchFamily="34" charset="0"/>
                <a:ea typeface="+mn-ea"/>
                <a:cs typeface="Arial" pitchFamily="34" charset="0"/>
              </a:defRPr>
            </a:lvl1pPr>
            <a:lvl2pPr marL="914400" indent="-449263" algn="l" rtl="0" eaLnBrk="1" fontAlgn="base" hangingPunct="1">
              <a:spcBef>
                <a:spcPts val="600"/>
              </a:spcBef>
              <a:spcAft>
                <a:spcPct val="0"/>
              </a:spcAft>
              <a:buClr>
                <a:schemeClr val="tx1"/>
              </a:buClr>
              <a:buChar char="–"/>
              <a:defRPr sz="2300" b="0">
                <a:solidFill>
                  <a:schemeClr val="tx1"/>
                </a:solidFill>
                <a:latin typeface="Arial" pitchFamily="34" charset="0"/>
                <a:cs typeface="Arial" pitchFamily="34" charset="0"/>
              </a:defRPr>
            </a:lvl2pPr>
            <a:lvl3pPr marL="1371600" indent="-457200" algn="l" rtl="0" eaLnBrk="1" fontAlgn="base" hangingPunct="1">
              <a:spcBef>
                <a:spcPts val="600"/>
              </a:spcBef>
              <a:spcAft>
                <a:spcPct val="0"/>
              </a:spcAft>
              <a:buClr>
                <a:schemeClr val="tx1"/>
              </a:buClr>
              <a:buFont typeface="Wingdings" pitchFamily="2" charset="2"/>
              <a:buChar char="§"/>
              <a:defRPr sz="2300" b="0">
                <a:solidFill>
                  <a:schemeClr val="tx1"/>
                </a:solidFill>
                <a:latin typeface="Arial" pitchFamily="34" charset="0"/>
                <a:cs typeface="Arial" pitchFamily="34" charset="0"/>
              </a:defRPr>
            </a:lvl3pPr>
            <a:lvl4pPr marL="1828800" indent="-449263" algn="l" rtl="0" eaLnBrk="1" fontAlgn="base" hangingPunct="1">
              <a:spcBef>
                <a:spcPts val="600"/>
              </a:spcBef>
              <a:spcAft>
                <a:spcPct val="0"/>
              </a:spcAft>
              <a:buClr>
                <a:schemeClr val="tx1"/>
              </a:buClr>
              <a:buFont typeface="Times New Roman" pitchFamily="18" charset="0"/>
              <a:buChar char="◦"/>
              <a:defRPr sz="2300" b="0">
                <a:solidFill>
                  <a:schemeClr val="tx1"/>
                </a:solidFill>
                <a:latin typeface="Arial" pitchFamily="34" charset="0"/>
                <a:cs typeface="Arial" pitchFamily="34" charset="0"/>
              </a:defRPr>
            </a:lvl4pPr>
            <a:lvl5pPr marL="2286000" indent="-457200" algn="l" rtl="0" eaLnBrk="1" fontAlgn="base" hangingPunct="1">
              <a:spcBef>
                <a:spcPts val="600"/>
              </a:spcBef>
              <a:spcAft>
                <a:spcPct val="0"/>
              </a:spcAft>
              <a:buClr>
                <a:schemeClr val="tx1"/>
              </a:buClr>
              <a:buFont typeface="Tahoma" pitchFamily="34" charset="0"/>
              <a:buChar char="-"/>
              <a:defRPr sz="2300" b="0">
                <a:solidFill>
                  <a:schemeClr val="tx1"/>
                </a:solidFill>
                <a:latin typeface="Arial" pitchFamily="34" charset="0"/>
                <a:cs typeface="Arial" pitchFamily="34" charset="0"/>
              </a:defRPr>
            </a:lvl5pPr>
            <a:lvl6pPr marL="27432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6pPr>
            <a:lvl7pPr marL="32004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7pPr>
            <a:lvl8pPr marL="36576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8pPr>
            <a:lvl9pPr marL="4114800" indent="-342900" algn="l" rtl="0" eaLnBrk="1" fontAlgn="base" hangingPunct="1">
              <a:spcBef>
                <a:spcPct val="50000"/>
              </a:spcBef>
              <a:spcAft>
                <a:spcPct val="0"/>
              </a:spcAft>
              <a:buClr>
                <a:schemeClr val="tx1"/>
              </a:buClr>
              <a:buFont typeface="Tahoma" pitchFamily="34" charset="0"/>
              <a:buChar char="-"/>
              <a:defRPr sz="2800" b="1">
                <a:solidFill>
                  <a:schemeClr val="tx1"/>
                </a:solidFill>
                <a:latin typeface="+mn-lt"/>
              </a:defRPr>
            </a:lvl9pPr>
          </a:lstStyle>
          <a:p>
            <a:r>
              <a:rPr lang="en-US" sz="1725" kern="0" dirty="0"/>
              <a:t>Extraordinary resolution is a resolution that is approved by at least 80% of the votes cast at a special meeting of the members</a:t>
            </a:r>
          </a:p>
          <a:p>
            <a:endParaRPr lang="en-CA" sz="1575" kern="0" dirty="0"/>
          </a:p>
        </p:txBody>
      </p:sp>
    </p:spTree>
    <p:extLst>
      <p:ext uri="{BB962C8B-B14F-4D97-AF65-F5344CB8AC3E}">
        <p14:creationId xmlns:p14="http://schemas.microsoft.com/office/powerpoint/2010/main" val="3942384837"/>
      </p:ext>
    </p:extLst>
  </p:cSld>
  <p:clrMapOvr>
    <a:masterClrMapping/>
  </p:clrMapOvr>
  <p:transition spd="slow">
    <p:strips dir="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43A93-754C-4109-BE63-72E7AD9CF5AE}"/>
              </a:ext>
            </a:extLst>
          </p:cNvPr>
          <p:cNvSpPr>
            <a:spLocks noGrp="1"/>
          </p:cNvSpPr>
          <p:nvPr>
            <p:ph type="title"/>
          </p:nvPr>
        </p:nvSpPr>
        <p:spPr>
          <a:xfrm>
            <a:off x="609600" y="400050"/>
            <a:ext cx="7162800" cy="857250"/>
          </a:xfrm>
        </p:spPr>
        <p:txBody>
          <a:bodyPr/>
          <a:lstStyle/>
          <a:p>
            <a:pPr marL="334566" indent="-334566"/>
            <a:r>
              <a:rPr lang="en-US" b="0" dirty="0">
                <a:solidFill>
                  <a:schemeClr val="tx1"/>
                </a:solidFill>
              </a:rPr>
              <a:t>b)	Restrictions on board of directors of PBCs</a:t>
            </a:r>
            <a:endParaRPr lang="en-CA" b="0" dirty="0">
              <a:solidFill>
                <a:schemeClr val="tx1"/>
              </a:solidFill>
            </a:endParaRPr>
          </a:p>
        </p:txBody>
      </p:sp>
      <p:sp>
        <p:nvSpPr>
          <p:cNvPr id="3" name="Content Placeholder 2">
            <a:extLst>
              <a:ext uri="{FF2B5EF4-FFF2-40B4-BE49-F238E27FC236}">
                <a16:creationId xmlns:a16="http://schemas.microsoft.com/office/drawing/2014/main" id="{26E0FB23-10FB-4F0E-A252-8C2C2017FD8C}"/>
              </a:ext>
            </a:extLst>
          </p:cNvPr>
          <p:cNvSpPr>
            <a:spLocks noGrp="1"/>
          </p:cNvSpPr>
          <p:nvPr>
            <p:ph idx="1"/>
          </p:nvPr>
        </p:nvSpPr>
        <p:spPr>
          <a:xfrm>
            <a:off x="609600" y="971550"/>
            <a:ext cx="7162800" cy="2914650"/>
          </a:xfrm>
        </p:spPr>
        <p:txBody>
          <a:bodyPr/>
          <a:lstStyle/>
          <a:p>
            <a:r>
              <a:rPr lang="en-US" dirty="0"/>
              <a:t>Section 23(3) –  Not more than one-third of the directors of a public benefit corporation may be employees of the corporation or of any of its affiliates</a:t>
            </a:r>
          </a:p>
          <a:p>
            <a:pPr lvl="1"/>
            <a:r>
              <a:rPr lang="en-US" dirty="0"/>
              <a:t>However, a PBC that is a charitable corporation would not be able to provide any remuneration </a:t>
            </a:r>
            <a:r>
              <a:rPr lang="en-US" dirty="0">
                <a:solidFill>
                  <a:srgbClr val="13112B"/>
                </a:solidFill>
              </a:rPr>
              <a:t>to directors except when done </a:t>
            </a:r>
            <a:r>
              <a:rPr lang="en-US" dirty="0"/>
              <a:t>in compliance with the regulations under the CAA or section 13 of the CAA</a:t>
            </a:r>
          </a:p>
          <a:p>
            <a:r>
              <a:rPr lang="en-US" dirty="0"/>
              <a:t>Section 3(3) – corporations are deemed to be affiliated if one of them is the subsidiary of the other, both are subsidiaries of the same corporation or each of them is controlled by the same person</a:t>
            </a:r>
          </a:p>
          <a:p>
            <a:endParaRPr lang="en-US" dirty="0"/>
          </a:p>
          <a:p>
            <a:endParaRPr lang="en-CA" dirty="0"/>
          </a:p>
        </p:txBody>
      </p:sp>
      <p:sp>
        <p:nvSpPr>
          <p:cNvPr id="4" name="Slide Number Placeholder 3">
            <a:extLst>
              <a:ext uri="{FF2B5EF4-FFF2-40B4-BE49-F238E27FC236}">
                <a16:creationId xmlns:a16="http://schemas.microsoft.com/office/drawing/2014/main" id="{04593304-9B06-4EBA-9619-FCCAF9A634B6}"/>
              </a:ext>
            </a:extLst>
          </p:cNvPr>
          <p:cNvSpPr>
            <a:spLocks noGrp="1"/>
          </p:cNvSpPr>
          <p:nvPr>
            <p:ph type="sldNum" sz="quarter" idx="10"/>
          </p:nvPr>
        </p:nvSpPr>
        <p:spPr/>
        <p:txBody>
          <a:bodyPr/>
          <a:lstStyle/>
          <a:p>
            <a:pPr>
              <a:defRPr/>
            </a:pPr>
            <a:fld id="{151B5B66-2C9D-4C42-B77D-A26E8866EF17}" type="slidenum">
              <a:rPr lang="en-US" altLang="en-US" smtClean="0"/>
              <a:pPr>
                <a:defRPr/>
              </a:pPr>
              <a:t>46</a:t>
            </a:fld>
            <a:endParaRPr lang="en-US" altLang="en-US" dirty="0"/>
          </a:p>
        </p:txBody>
      </p:sp>
    </p:spTree>
    <p:extLst>
      <p:ext uri="{BB962C8B-B14F-4D97-AF65-F5344CB8AC3E}">
        <p14:creationId xmlns:p14="http://schemas.microsoft.com/office/powerpoint/2010/main" val="1196043349"/>
      </p:ext>
    </p:extLst>
  </p:cSld>
  <p:clrMapOvr>
    <a:masterClrMapping/>
  </p:clrMapOvr>
  <p:transition spd="slow">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EBA53-4A90-4992-B80F-1672EEE19558}"/>
              </a:ext>
            </a:extLst>
          </p:cNvPr>
          <p:cNvSpPr>
            <a:spLocks noGrp="1"/>
          </p:cNvSpPr>
          <p:nvPr>
            <p:ph type="title"/>
          </p:nvPr>
        </p:nvSpPr>
        <p:spPr>
          <a:xfrm>
            <a:off x="609600" y="628650"/>
            <a:ext cx="7269960" cy="857250"/>
          </a:xfrm>
        </p:spPr>
        <p:txBody>
          <a:bodyPr/>
          <a:lstStyle/>
          <a:p>
            <a:pPr marL="334566" indent="-334566"/>
            <a:r>
              <a:rPr lang="en-US" b="0" dirty="0">
                <a:solidFill>
                  <a:schemeClr val="tx1"/>
                </a:solidFill>
              </a:rPr>
              <a:t>c)	Restrictions on distribution of property upon dissolution</a:t>
            </a:r>
            <a:endParaRPr lang="en-CA" b="0" dirty="0">
              <a:solidFill>
                <a:schemeClr val="tx1"/>
              </a:solidFill>
            </a:endParaRPr>
          </a:p>
        </p:txBody>
      </p:sp>
      <p:sp>
        <p:nvSpPr>
          <p:cNvPr id="3" name="Content Placeholder 2">
            <a:extLst>
              <a:ext uri="{FF2B5EF4-FFF2-40B4-BE49-F238E27FC236}">
                <a16:creationId xmlns:a16="http://schemas.microsoft.com/office/drawing/2014/main" id="{46BFD507-C772-4BFE-9514-303AAEA8CD99}"/>
              </a:ext>
            </a:extLst>
          </p:cNvPr>
          <p:cNvSpPr>
            <a:spLocks noGrp="1"/>
          </p:cNvSpPr>
          <p:nvPr>
            <p:ph idx="1"/>
          </p:nvPr>
        </p:nvSpPr>
        <p:spPr>
          <a:xfrm>
            <a:off x="609600" y="1200150"/>
            <a:ext cx="6934200" cy="2743200"/>
          </a:xfrm>
        </p:spPr>
        <p:txBody>
          <a:bodyPr/>
          <a:lstStyle/>
          <a:p>
            <a:r>
              <a:rPr lang="en-US" dirty="0"/>
              <a:t>“Net assets” – any property remaining after satisfying  a dissolving corporation’s debts, obligations and liabilities</a:t>
            </a:r>
          </a:p>
          <a:p>
            <a:r>
              <a:rPr lang="en-US" dirty="0"/>
              <a:t>Section 150 and section 167 – restrictions upon how a PBC’s net assets can be distributed upon dissolution (see next slide)</a:t>
            </a:r>
          </a:p>
          <a:p>
            <a:endParaRPr lang="en-CA" dirty="0"/>
          </a:p>
        </p:txBody>
      </p:sp>
      <p:sp>
        <p:nvSpPr>
          <p:cNvPr id="4" name="Slide Number Placeholder 3">
            <a:extLst>
              <a:ext uri="{FF2B5EF4-FFF2-40B4-BE49-F238E27FC236}">
                <a16:creationId xmlns:a16="http://schemas.microsoft.com/office/drawing/2014/main" id="{A2BED2AF-96BF-49E7-8876-B0AB7F88F256}"/>
              </a:ext>
            </a:extLst>
          </p:cNvPr>
          <p:cNvSpPr>
            <a:spLocks noGrp="1"/>
          </p:cNvSpPr>
          <p:nvPr>
            <p:ph type="sldNum" sz="quarter" idx="10"/>
          </p:nvPr>
        </p:nvSpPr>
        <p:spPr/>
        <p:txBody>
          <a:bodyPr/>
          <a:lstStyle/>
          <a:p>
            <a:pPr>
              <a:defRPr/>
            </a:pPr>
            <a:fld id="{151B5B66-2C9D-4C42-B77D-A26E8866EF17}" type="slidenum">
              <a:rPr lang="en-US" altLang="en-US" smtClean="0"/>
              <a:pPr>
                <a:defRPr/>
              </a:pPr>
              <a:t>47</a:t>
            </a:fld>
            <a:endParaRPr lang="en-US" altLang="en-US" dirty="0"/>
          </a:p>
        </p:txBody>
      </p:sp>
    </p:spTree>
    <p:extLst>
      <p:ext uri="{BB962C8B-B14F-4D97-AF65-F5344CB8AC3E}">
        <p14:creationId xmlns:p14="http://schemas.microsoft.com/office/powerpoint/2010/main" val="1815761326"/>
      </p:ext>
    </p:extLst>
  </p:cSld>
  <p:clrMapOvr>
    <a:masterClrMapping/>
  </p:clrMapOvr>
  <p:transition spd="slow">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039052978"/>
              </p:ext>
            </p:extLst>
          </p:nvPr>
        </p:nvGraphicFramePr>
        <p:xfrm>
          <a:off x="609600" y="342900"/>
          <a:ext cx="7048500" cy="4114801"/>
        </p:xfrm>
        <a:graphic>
          <a:graphicData uri="http://schemas.openxmlformats.org/drawingml/2006/table">
            <a:tbl>
              <a:tblPr firstRow="1" bandRow="1">
                <a:tableStyleId>{5940675A-B579-460E-94D1-54222C63F5DA}</a:tableStyleId>
              </a:tblPr>
              <a:tblGrid>
                <a:gridCol w="3524250">
                  <a:extLst>
                    <a:ext uri="{9D8B030D-6E8A-4147-A177-3AD203B41FA5}">
                      <a16:colId xmlns:a16="http://schemas.microsoft.com/office/drawing/2014/main" val="20000"/>
                    </a:ext>
                  </a:extLst>
                </a:gridCol>
                <a:gridCol w="3524250">
                  <a:extLst>
                    <a:ext uri="{9D8B030D-6E8A-4147-A177-3AD203B41FA5}">
                      <a16:colId xmlns:a16="http://schemas.microsoft.com/office/drawing/2014/main" val="20001"/>
                    </a:ext>
                  </a:extLst>
                </a:gridCol>
              </a:tblGrid>
              <a:tr h="505326">
                <a:tc>
                  <a:txBody>
                    <a:bodyPr/>
                    <a:lstStyle/>
                    <a:p>
                      <a:r>
                        <a:rPr lang="en-US" sz="1300" dirty="0">
                          <a:solidFill>
                            <a:srgbClr val="FFFFFF"/>
                          </a:solidFill>
                          <a:latin typeface="Arial" panose="020B0604020202020204" pitchFamily="34" charset="0"/>
                          <a:cs typeface="Arial" panose="020B0604020202020204" pitchFamily="34" charset="0"/>
                        </a:rPr>
                        <a:t>Type of Corporation</a:t>
                      </a:r>
                      <a:endParaRPr lang="en-CA" sz="1300" dirty="0">
                        <a:solidFill>
                          <a:srgbClr val="FFFFFF"/>
                        </a:solidFill>
                        <a:latin typeface="Arial" panose="020B0604020202020204" pitchFamily="34" charset="0"/>
                        <a:cs typeface="Arial" panose="020B0604020202020204" pitchFamily="34" charset="0"/>
                      </a:endParaRPr>
                    </a:p>
                  </a:txBody>
                  <a:tcPr marL="68580" marR="68580" marT="34290" marB="34290" anchor="ctr">
                    <a:lnR w="19050" cap="flat" cmpd="sng" algn="ctr">
                      <a:solidFill>
                        <a:srgbClr val="FFFFFF"/>
                      </a:solidFill>
                      <a:prstDash val="solid"/>
                      <a:round/>
                      <a:headEnd type="none" w="med" len="med"/>
                      <a:tailEnd type="none" w="med" len="med"/>
                    </a:lnR>
                    <a:lnB w="19050" cap="flat" cmpd="sng" algn="ctr">
                      <a:solidFill>
                        <a:srgbClr val="FFFFFF"/>
                      </a:solidFill>
                      <a:prstDash val="solid"/>
                      <a:round/>
                      <a:headEnd type="none" w="med" len="med"/>
                      <a:tailEnd type="none" w="med" len="med"/>
                    </a:lnB>
                    <a:solidFill>
                      <a:schemeClr val="tx1"/>
                    </a:solidFill>
                  </a:tcPr>
                </a:tc>
                <a:tc>
                  <a:txBody>
                    <a:bodyPr/>
                    <a:lstStyle/>
                    <a:p>
                      <a:r>
                        <a:rPr lang="en-US" sz="1300" dirty="0">
                          <a:solidFill>
                            <a:srgbClr val="FFFFFF"/>
                          </a:solidFill>
                          <a:latin typeface="Arial" panose="020B0604020202020204" pitchFamily="34" charset="0"/>
                          <a:cs typeface="Arial" panose="020B0604020202020204" pitchFamily="34" charset="0"/>
                        </a:rPr>
                        <a:t>Limitations</a:t>
                      </a:r>
                      <a:r>
                        <a:rPr lang="en-US" sz="1300" baseline="0" dirty="0">
                          <a:solidFill>
                            <a:srgbClr val="FFFFFF"/>
                          </a:solidFill>
                          <a:latin typeface="Arial" panose="020B0604020202020204" pitchFamily="34" charset="0"/>
                          <a:cs typeface="Arial" panose="020B0604020202020204" pitchFamily="34" charset="0"/>
                        </a:rPr>
                        <a:t> on </a:t>
                      </a:r>
                      <a:r>
                        <a:rPr lang="en-US" sz="1300" dirty="0">
                          <a:solidFill>
                            <a:srgbClr val="FFFFFF"/>
                          </a:solidFill>
                          <a:latin typeface="Arial" panose="020B0604020202020204" pitchFamily="34" charset="0"/>
                          <a:cs typeface="Arial" panose="020B0604020202020204" pitchFamily="34" charset="0"/>
                        </a:rPr>
                        <a:t>Distribution</a:t>
                      </a:r>
                      <a:r>
                        <a:rPr lang="en-US" sz="1300" baseline="0" dirty="0">
                          <a:solidFill>
                            <a:srgbClr val="FFFFFF"/>
                          </a:solidFill>
                          <a:latin typeface="Arial" panose="020B0604020202020204" pitchFamily="34" charset="0"/>
                          <a:cs typeface="Arial" panose="020B0604020202020204" pitchFamily="34" charset="0"/>
                        </a:rPr>
                        <a:t> of Net Assets Upon Dissolution</a:t>
                      </a:r>
                      <a:endParaRPr lang="en-CA" sz="1300" dirty="0">
                        <a:solidFill>
                          <a:srgbClr val="FFFFFF"/>
                        </a:solidFill>
                        <a:latin typeface="Arial" panose="020B0604020202020204" pitchFamily="34" charset="0"/>
                        <a:cs typeface="Arial" panose="020B0604020202020204" pitchFamily="34" charset="0"/>
                      </a:endParaRPr>
                    </a:p>
                  </a:txBody>
                  <a:tcPr marL="68580" marR="68580" marT="34290" marB="34290" anchor="ctr">
                    <a:lnL w="19050" cap="flat" cmpd="sng" algn="ctr">
                      <a:solidFill>
                        <a:srgbClr val="FFFFFF"/>
                      </a:solidFill>
                      <a:prstDash val="solid"/>
                      <a:round/>
                      <a:headEnd type="none" w="med" len="med"/>
                      <a:tailEnd type="none" w="med" len="med"/>
                    </a:lnL>
                    <a:lnB w="19050" cap="flat" cmpd="sng" algn="ctr">
                      <a:solidFill>
                        <a:srgbClr val="FFFFFF"/>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1588169">
                <a:tc>
                  <a:txBody>
                    <a:bodyPr/>
                    <a:lstStyle/>
                    <a:p>
                      <a:r>
                        <a:rPr lang="en-US" sz="1300" dirty="0">
                          <a:solidFill>
                            <a:srgbClr val="FFFFFF"/>
                          </a:solidFill>
                          <a:latin typeface="Arial" panose="020B0604020202020204" pitchFamily="34" charset="0"/>
                          <a:cs typeface="Arial" panose="020B0604020202020204" pitchFamily="34" charset="0"/>
                        </a:rPr>
                        <a:t>Charitable corporation - PBC</a:t>
                      </a:r>
                      <a:endParaRPr lang="en-CA" sz="1300" dirty="0">
                        <a:solidFill>
                          <a:srgbClr val="FFFFFF"/>
                        </a:solidFill>
                        <a:latin typeface="Arial" panose="020B0604020202020204" pitchFamily="34" charset="0"/>
                        <a:cs typeface="Arial" panose="020B0604020202020204" pitchFamily="34" charset="0"/>
                      </a:endParaRPr>
                    </a:p>
                  </a:txBody>
                  <a:tcPr marL="68580" marR="68580" marT="34290" marB="34290">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60000"/>
                        <a:lumOff val="40000"/>
                      </a:schemeClr>
                    </a:solidFill>
                  </a:tcPr>
                </a:tc>
                <a:tc>
                  <a:txBody>
                    <a:bodyPr/>
                    <a:lstStyle/>
                    <a:p>
                      <a:r>
                        <a:rPr lang="en-US" sz="1300" dirty="0">
                          <a:solidFill>
                            <a:srgbClr val="FFFFFF"/>
                          </a:solidFill>
                          <a:latin typeface="Arial" panose="020B0604020202020204" pitchFamily="34" charset="0"/>
                          <a:cs typeface="Arial" panose="020B0604020202020204" pitchFamily="34" charset="0"/>
                        </a:rPr>
                        <a:t>to a Canadian body corporate that is a registered charity under the Income Tax Act (Canada) with similar purposes to its own, the Crown in right of Ontario, the Crown in right of Canada, an agent of either of those Crowns or a municipality in Canada</a:t>
                      </a:r>
                      <a:endParaRPr lang="en-CA" sz="1300" dirty="0">
                        <a:solidFill>
                          <a:srgbClr val="FFFFFF"/>
                        </a:solidFill>
                        <a:latin typeface="Arial" panose="020B0604020202020204" pitchFamily="34" charset="0"/>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1"/>
                  </a:ext>
                </a:extLst>
              </a:tr>
              <a:tr h="2021306">
                <a:tc>
                  <a:txBody>
                    <a:bodyPr/>
                    <a:lstStyle/>
                    <a:p>
                      <a:pPr marL="0" algn="l" defTabSz="914400" rtl="0" eaLnBrk="1" latinLnBrk="0" hangingPunct="1"/>
                      <a:r>
                        <a:rPr lang="en-US" sz="1300" kern="1200" dirty="0">
                          <a:solidFill>
                            <a:srgbClr val="FFFFFF"/>
                          </a:solidFill>
                          <a:latin typeface="Arial" panose="020B0604020202020204" pitchFamily="34" charset="0"/>
                          <a:cs typeface="Arial" panose="020B0604020202020204" pitchFamily="34" charset="0"/>
                        </a:rPr>
                        <a:t>Non-charitable corporation – PBC</a:t>
                      </a:r>
                      <a:endParaRPr lang="en-CA" sz="1300" kern="1200" dirty="0">
                        <a:solidFill>
                          <a:srgbClr val="FFFFFF"/>
                        </a:solidFill>
                        <a:latin typeface="Arial" panose="020B0604020202020204" pitchFamily="34" charset="0"/>
                        <a:ea typeface="+mn-ea"/>
                        <a:cs typeface="Arial" panose="020B0604020202020204" pitchFamily="34" charset="0"/>
                      </a:endParaRPr>
                    </a:p>
                  </a:txBody>
                  <a:tcPr marL="68580" marR="68580" marT="34290" marB="34290">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solidFill>
                      <a:schemeClr val="accent2">
                        <a:lumMod val="75000"/>
                      </a:schemeClr>
                    </a:solidFill>
                  </a:tcPr>
                </a:tc>
                <a:tc>
                  <a:txBody>
                    <a:bodyPr/>
                    <a:lstStyle/>
                    <a:p>
                      <a:pPr marL="0" algn="l" defTabSz="914400" rtl="0" eaLnBrk="1" latinLnBrk="0" hangingPunct="1"/>
                      <a:r>
                        <a:rPr lang="en-US" sz="1300" kern="1200" dirty="0">
                          <a:solidFill>
                            <a:srgbClr val="FFFFFF"/>
                          </a:solidFill>
                          <a:latin typeface="Arial" panose="020B0604020202020204" pitchFamily="34" charset="0"/>
                          <a:cs typeface="Arial" panose="020B0604020202020204" pitchFamily="34" charset="0"/>
                        </a:rPr>
                        <a:t>to another public benefit corporation with similar purposes to its own, a Canadian body corporate that is a registered charity under the Income Tax Act (Canada) with similar purposes to its own, the Crown in right of Ontario, the Crown in right of Canada, an agent of either of those Crowns or a municipality in Canada</a:t>
                      </a:r>
                      <a:endParaRPr lang="en-CA" sz="1300" kern="1200" dirty="0">
                        <a:solidFill>
                          <a:srgbClr val="FFFFFF"/>
                        </a:solidFill>
                        <a:latin typeface="Arial" panose="020B0604020202020204" pitchFamily="34" charset="0"/>
                        <a:ea typeface="+mn-ea"/>
                        <a:cs typeface="Arial" panose="020B0604020202020204" pitchFamily="34" charset="0"/>
                      </a:endParaRPr>
                    </a:p>
                  </a:txBody>
                  <a:tcPr marL="68580" marR="68580" marT="34290" marB="34290">
                    <a:lnL w="19050" cap="flat" cmpd="sng" algn="ctr">
                      <a:solidFill>
                        <a:srgbClr val="FFFFFF"/>
                      </a:solidFill>
                      <a:prstDash val="solid"/>
                      <a:round/>
                      <a:headEnd type="none" w="med" len="med"/>
                      <a:tailEnd type="none" w="med" len="med"/>
                    </a:lnL>
                    <a:lnT w="19050" cap="flat" cmpd="sng" algn="ctr">
                      <a:solidFill>
                        <a:srgbClr val="FFFFFF"/>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10002"/>
                  </a:ext>
                </a:extLst>
              </a:tr>
            </a:tbl>
          </a:graphicData>
        </a:graphic>
      </p:graphicFrame>
      <p:sp>
        <p:nvSpPr>
          <p:cNvPr id="4" name="Slide Number Placeholder 3">
            <a:extLst>
              <a:ext uri="{FF2B5EF4-FFF2-40B4-BE49-F238E27FC236}">
                <a16:creationId xmlns:a16="http://schemas.microsoft.com/office/drawing/2014/main" id="{AAED5B12-24D0-4594-98E0-3A36705B42C3}"/>
              </a:ext>
            </a:extLst>
          </p:cNvPr>
          <p:cNvSpPr>
            <a:spLocks noGrp="1"/>
          </p:cNvSpPr>
          <p:nvPr>
            <p:ph type="sldNum" sz="quarter" idx="10"/>
          </p:nvPr>
        </p:nvSpPr>
        <p:spPr/>
        <p:txBody>
          <a:bodyPr/>
          <a:lstStyle/>
          <a:p>
            <a:pPr>
              <a:defRPr/>
            </a:pPr>
            <a:fld id="{151B5B66-2C9D-4C42-B77D-A26E8866EF17}" type="slidenum">
              <a:rPr lang="en-US" altLang="en-US" smtClean="0"/>
              <a:pPr>
                <a:defRPr/>
              </a:pPr>
              <a:t>48</a:t>
            </a:fld>
            <a:endParaRPr lang="en-US" altLang="en-US" dirty="0"/>
          </a:p>
        </p:txBody>
      </p:sp>
    </p:spTree>
    <p:extLst>
      <p:ext uri="{BB962C8B-B14F-4D97-AF65-F5344CB8AC3E}">
        <p14:creationId xmlns:p14="http://schemas.microsoft.com/office/powerpoint/2010/main" val="3664236221"/>
      </p:ext>
    </p:extLst>
  </p:cSld>
  <p:clrMapOvr>
    <a:masterClrMapping/>
  </p:clrMapOvr>
  <p:transition spd="slow">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F5A46D-E7CF-4336-A971-6FD9D8AC666E}"/>
              </a:ext>
            </a:extLst>
          </p:cNvPr>
          <p:cNvSpPr>
            <a:spLocks noGrp="1"/>
          </p:cNvSpPr>
          <p:nvPr>
            <p:ph idx="1"/>
          </p:nvPr>
        </p:nvSpPr>
        <p:spPr>
          <a:xfrm>
            <a:off x="609600" y="571500"/>
            <a:ext cx="7105650" cy="2743200"/>
          </a:xfrm>
        </p:spPr>
        <p:txBody>
          <a:bodyPr/>
          <a:lstStyle/>
          <a:p>
            <a:r>
              <a:rPr lang="en-US" dirty="0"/>
              <a:t>Section 167(5.1) – charitable corporations that do not have such a provision in their articles will be deemed to have filed articles of amendment adding a provision to their articles to this effect </a:t>
            </a:r>
          </a:p>
          <a:p>
            <a:r>
              <a:rPr lang="en-US" dirty="0"/>
              <a:t>Section 167(5.2) – non-charitable PBCs that do not have such a provision in their articles will be deemed to have filed articles of amendment adding this provision when they file articles of dissolution</a:t>
            </a:r>
          </a:p>
          <a:p>
            <a:endParaRPr lang="en-US" dirty="0"/>
          </a:p>
        </p:txBody>
      </p:sp>
      <p:sp>
        <p:nvSpPr>
          <p:cNvPr id="4" name="Slide Number Placeholder 3">
            <a:extLst>
              <a:ext uri="{FF2B5EF4-FFF2-40B4-BE49-F238E27FC236}">
                <a16:creationId xmlns:a16="http://schemas.microsoft.com/office/drawing/2014/main" id="{A0D53BE3-B9F9-43A2-A8CF-8F713C117C74}"/>
              </a:ext>
            </a:extLst>
          </p:cNvPr>
          <p:cNvSpPr>
            <a:spLocks noGrp="1"/>
          </p:cNvSpPr>
          <p:nvPr>
            <p:ph type="sldNum" sz="quarter" idx="10"/>
          </p:nvPr>
        </p:nvSpPr>
        <p:spPr/>
        <p:txBody>
          <a:bodyPr/>
          <a:lstStyle/>
          <a:p>
            <a:pPr>
              <a:defRPr/>
            </a:pPr>
            <a:fld id="{151B5B66-2C9D-4C42-B77D-A26E8866EF17}" type="slidenum">
              <a:rPr lang="en-US" altLang="en-US" smtClean="0"/>
              <a:pPr>
                <a:defRPr/>
              </a:pPr>
              <a:t>49</a:t>
            </a:fld>
            <a:endParaRPr lang="en-US" altLang="en-US" dirty="0"/>
          </a:p>
        </p:txBody>
      </p:sp>
    </p:spTree>
    <p:extLst>
      <p:ext uri="{BB962C8B-B14F-4D97-AF65-F5344CB8AC3E}">
        <p14:creationId xmlns:p14="http://schemas.microsoft.com/office/powerpoint/2010/main" val="529592589"/>
      </p:ext>
    </p:extLst>
  </p:cSld>
  <p:clrMapOvr>
    <a:masterClrMapping/>
  </p:clrMapOvr>
  <p:transition spd="slow">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0" y="95016"/>
            <a:ext cx="8231190" cy="642938"/>
          </a:xfrm>
        </p:spPr>
        <p:txBody>
          <a:bodyPr/>
          <a:lstStyle/>
          <a:p>
            <a:pPr marL="457200" indent="-457200">
              <a:lnSpc>
                <a:spcPct val="100000"/>
              </a:lnSpc>
            </a:pPr>
            <a:r>
              <a:rPr lang="en-CA" sz="1900" dirty="0"/>
              <a:t>C.	IMPLICATIONS OF ONCA PROCLAMATION</a:t>
            </a:r>
          </a:p>
        </p:txBody>
      </p:sp>
      <p:sp>
        <p:nvSpPr>
          <p:cNvPr id="3" name="Content Placeholder 2"/>
          <p:cNvSpPr>
            <a:spLocks noGrp="1"/>
          </p:cNvSpPr>
          <p:nvPr>
            <p:ph idx="1"/>
          </p:nvPr>
        </p:nvSpPr>
        <p:spPr>
          <a:xfrm>
            <a:off x="457200" y="535923"/>
            <a:ext cx="8686800" cy="3733800"/>
          </a:xfrm>
        </p:spPr>
        <p:txBody>
          <a:bodyPr/>
          <a:lstStyle/>
          <a:p>
            <a:pPr>
              <a:lnSpc>
                <a:spcPct val="95000"/>
              </a:lnSpc>
              <a:spcBef>
                <a:spcPts val="0"/>
              </a:spcBef>
              <a:spcAft>
                <a:spcPts val="0"/>
              </a:spcAft>
            </a:pPr>
            <a:r>
              <a:rPr lang="en-CA" sz="1900" b="0" dirty="0"/>
              <a:t>All </a:t>
            </a:r>
            <a:r>
              <a:rPr lang="en-CA" sz="1900" dirty="0"/>
              <a:t>Part III </a:t>
            </a:r>
            <a:r>
              <a:rPr lang="en-CA" sz="1900" b="0" dirty="0"/>
              <a:t>OCA corporations </a:t>
            </a:r>
            <a:r>
              <a:rPr lang="en-US" sz="1900" b="0" dirty="0">
                <a:solidFill>
                  <a:srgbClr val="000000"/>
                </a:solidFill>
              </a:rPr>
              <a:t>have 3 years to bring letters patent (“LP”), as amended by supplementary letters patent (“SLP”), and by-laws into compliance with ONCA – </a:t>
            </a:r>
            <a:r>
              <a:rPr lang="en-US" sz="1900" b="0" i="1" dirty="0">
                <a:solidFill>
                  <a:srgbClr val="000000"/>
                </a:solidFill>
              </a:rPr>
              <a:t>i.e., </a:t>
            </a:r>
            <a:r>
              <a:rPr lang="en-US" sz="1900" b="0" dirty="0">
                <a:solidFill>
                  <a:srgbClr val="000000"/>
                </a:solidFill>
              </a:rPr>
              <a:t>until October 18, 2024</a:t>
            </a:r>
            <a:endParaRPr lang="en-CA" sz="1900" b="0" dirty="0"/>
          </a:p>
          <a:p>
            <a:pPr>
              <a:lnSpc>
                <a:spcPct val="95000"/>
              </a:lnSpc>
              <a:spcBef>
                <a:spcPts val="0"/>
              </a:spcBef>
              <a:spcAft>
                <a:spcPts val="0"/>
              </a:spcAft>
            </a:pPr>
            <a:r>
              <a:rPr lang="en-CA" sz="1900" b="0" dirty="0">
                <a:latin typeface="Arial" charset="0"/>
                <a:cs typeface="Arial" charset="0"/>
              </a:rPr>
              <a:t>If these corporations do nothing – </a:t>
            </a:r>
          </a:p>
          <a:p>
            <a:pPr lvl="1" indent="-457200">
              <a:lnSpc>
                <a:spcPct val="95000"/>
              </a:lnSpc>
              <a:spcBef>
                <a:spcPts val="0"/>
              </a:spcBef>
              <a:spcAft>
                <a:spcPts val="0"/>
              </a:spcAft>
            </a:pPr>
            <a:r>
              <a:rPr lang="en-US" sz="1900" b="0" dirty="0">
                <a:latin typeface="Arial" charset="0"/>
                <a:cs typeface="Arial" charset="0"/>
              </a:rPr>
              <a:t>They will not be dissolved</a:t>
            </a:r>
          </a:p>
          <a:p>
            <a:pPr lvl="1" indent="-457200">
              <a:lnSpc>
                <a:spcPct val="95000"/>
              </a:lnSpc>
              <a:spcBef>
                <a:spcPts val="0"/>
              </a:spcBef>
              <a:spcAft>
                <a:spcPts val="0"/>
              </a:spcAft>
            </a:pPr>
            <a:r>
              <a:rPr lang="en-US" sz="1900" b="0" dirty="0">
                <a:latin typeface="Arial" charset="0"/>
                <a:cs typeface="Arial" charset="0"/>
              </a:rPr>
              <a:t>LP, SLPs, by-laws and special resolutions continue to govern for 3 years even if inconsistent with ONCA, but will be deemed amended after 3 years to comply with ONCA – messy and uncertain</a:t>
            </a:r>
          </a:p>
          <a:p>
            <a:pPr lvl="1" indent="-457200">
              <a:lnSpc>
                <a:spcPct val="95000"/>
              </a:lnSpc>
              <a:spcBef>
                <a:spcPts val="0"/>
              </a:spcBef>
              <a:spcAft>
                <a:spcPts val="0"/>
              </a:spcAft>
            </a:pPr>
            <a:r>
              <a:rPr lang="en-US" sz="1900" dirty="0">
                <a:latin typeface="Arial" charset="0"/>
                <a:cs typeface="Arial" charset="0"/>
              </a:rPr>
              <a:t>H</a:t>
            </a:r>
            <a:r>
              <a:rPr lang="en-US" sz="1900" b="0" dirty="0">
                <a:latin typeface="Arial" charset="0"/>
                <a:cs typeface="Arial" charset="0"/>
              </a:rPr>
              <a:t>owever, if by-laws and special resolutions silent on any matter addressed in the ONCA, then those ONCA provisions apply </a:t>
            </a:r>
            <a:r>
              <a:rPr lang="en-US" sz="1900" b="0" u="sng" dirty="0">
                <a:latin typeface="Arial" charset="0"/>
                <a:cs typeface="Arial" charset="0"/>
              </a:rPr>
              <a:t>now</a:t>
            </a:r>
          </a:p>
          <a:p>
            <a:pPr>
              <a:lnSpc>
                <a:spcPct val="95000"/>
              </a:lnSpc>
              <a:spcBef>
                <a:spcPts val="0"/>
              </a:spcBef>
              <a:spcAft>
                <a:spcPts val="0"/>
              </a:spcAft>
            </a:pPr>
            <a:r>
              <a:rPr lang="en-CA" sz="1900" b="0" dirty="0">
                <a:latin typeface="Arial" charset="0"/>
                <a:cs typeface="Arial" charset="0"/>
              </a:rPr>
              <a:t>Certain provisions need to move to ONCA articles from by-laws or special resolutions but not during transition period: (1) number of directors; </a:t>
            </a:r>
            <a:br>
              <a:rPr lang="en-CA" sz="1900" b="0" dirty="0">
                <a:latin typeface="Arial" charset="0"/>
                <a:cs typeface="Arial" charset="0"/>
              </a:rPr>
            </a:br>
            <a:r>
              <a:rPr lang="en-CA" sz="1900" b="0" dirty="0">
                <a:latin typeface="Arial" charset="0"/>
                <a:cs typeface="Arial" charset="0"/>
              </a:rPr>
              <a:t>(2) membership classes; (3) members’ voting rights; (4) delegates; and </a:t>
            </a:r>
            <a:br>
              <a:rPr lang="en-CA" sz="1900" b="0" dirty="0">
                <a:latin typeface="Arial" charset="0"/>
                <a:cs typeface="Arial" charset="0"/>
              </a:rPr>
            </a:br>
            <a:r>
              <a:rPr lang="en-CA" sz="1900" b="0" dirty="0">
                <a:latin typeface="Arial" charset="0"/>
                <a:cs typeface="Arial" charset="0"/>
              </a:rPr>
              <a:t>(5) distribution of remaining property of non-public benefit corporations</a:t>
            </a:r>
          </a:p>
          <a:p>
            <a:pPr marL="457200" lvl="1" indent="0">
              <a:lnSpc>
                <a:spcPct val="95000"/>
              </a:lnSpc>
              <a:spcBef>
                <a:spcPts val="0"/>
              </a:spcBef>
              <a:spcAft>
                <a:spcPts val="0"/>
              </a:spcAft>
              <a:buNone/>
            </a:pPr>
            <a:endParaRPr lang="en-CA" sz="1900" b="0" dirty="0">
              <a:latin typeface="Arial" charset="0"/>
              <a:cs typeface="Arial" charset="0"/>
            </a:endParaRPr>
          </a:p>
          <a:p>
            <a:pPr marL="342900" lvl="1" indent="0">
              <a:lnSpc>
                <a:spcPct val="95000"/>
              </a:lnSpc>
              <a:spcBef>
                <a:spcPts val="0"/>
              </a:spcBef>
              <a:spcAft>
                <a:spcPts val="0"/>
              </a:spcAft>
              <a:buNone/>
            </a:pPr>
            <a:endParaRPr lang="en-US" sz="1900" b="0" dirty="0">
              <a:latin typeface="Arial" charset="0"/>
              <a:cs typeface="Arial" charset="0"/>
            </a:endParaRPr>
          </a:p>
          <a:p>
            <a:pPr>
              <a:lnSpc>
                <a:spcPct val="95000"/>
              </a:lnSpc>
              <a:spcBef>
                <a:spcPts val="0"/>
              </a:spcBef>
            </a:pPr>
            <a:endParaRPr lang="en-CA" sz="1900" b="0" dirty="0"/>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5</a:t>
            </a:fld>
            <a:endParaRPr lang="en-US" altLang="en-US" dirty="0"/>
          </a:p>
        </p:txBody>
      </p:sp>
    </p:spTree>
    <p:extLst>
      <p:ext uri="{BB962C8B-B14F-4D97-AF65-F5344CB8AC3E}">
        <p14:creationId xmlns:p14="http://schemas.microsoft.com/office/powerpoint/2010/main" val="1710238386"/>
      </p:ext>
    </p:extLst>
  </p:cSld>
  <p:clrMapOvr>
    <a:masterClrMapping/>
  </p:clrMapOvr>
  <p:transition spd="slow">
    <p:strips dir="r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8AA938-D8AE-4AA9-B9F8-8A16E7F8A37E}"/>
              </a:ext>
            </a:extLst>
          </p:cNvPr>
          <p:cNvSpPr>
            <a:spLocks noGrp="1"/>
          </p:cNvSpPr>
          <p:nvPr>
            <p:ph idx="1"/>
          </p:nvPr>
        </p:nvSpPr>
        <p:spPr>
          <a:xfrm>
            <a:off x="609600" y="800100"/>
            <a:ext cx="7138876" cy="3314700"/>
          </a:xfrm>
        </p:spPr>
        <p:txBody>
          <a:bodyPr/>
          <a:lstStyle/>
          <a:p>
            <a:r>
              <a:rPr lang="en-US" dirty="0"/>
              <a:t>In contrast, a corporation that is a non-PBC may distribute its net assets in accordance with its articles or, if there is no provision in its articles for distribution of property, rateably to its members according to their rights and interests in the corporation </a:t>
            </a:r>
            <a:endParaRPr lang="en-CA" dirty="0"/>
          </a:p>
          <a:p>
            <a:r>
              <a:rPr lang="en-US" dirty="0"/>
              <a:t>Section 167(6) – a corporation that is not a PBC in the financial year in which it files articles of dissolution will be deemed to be a PBC if it met the definition in any of the three preceding financial years</a:t>
            </a:r>
            <a:endParaRPr lang="en-CA" dirty="0"/>
          </a:p>
        </p:txBody>
      </p:sp>
      <p:sp>
        <p:nvSpPr>
          <p:cNvPr id="4" name="Slide Number Placeholder 3">
            <a:extLst>
              <a:ext uri="{FF2B5EF4-FFF2-40B4-BE49-F238E27FC236}">
                <a16:creationId xmlns:a16="http://schemas.microsoft.com/office/drawing/2014/main" id="{463930B2-AED5-46C8-8518-4892B2356EC9}"/>
              </a:ext>
            </a:extLst>
          </p:cNvPr>
          <p:cNvSpPr>
            <a:spLocks noGrp="1"/>
          </p:cNvSpPr>
          <p:nvPr>
            <p:ph type="sldNum" sz="quarter" idx="10"/>
          </p:nvPr>
        </p:nvSpPr>
        <p:spPr/>
        <p:txBody>
          <a:bodyPr/>
          <a:lstStyle/>
          <a:p>
            <a:pPr>
              <a:defRPr/>
            </a:pPr>
            <a:fld id="{151B5B66-2C9D-4C42-B77D-A26E8866EF17}" type="slidenum">
              <a:rPr lang="en-US" altLang="en-US" smtClean="0"/>
              <a:pPr>
                <a:defRPr/>
              </a:pPr>
              <a:t>50</a:t>
            </a:fld>
            <a:endParaRPr lang="en-US" altLang="en-US" dirty="0"/>
          </a:p>
        </p:txBody>
      </p:sp>
    </p:spTree>
    <p:extLst>
      <p:ext uri="{BB962C8B-B14F-4D97-AF65-F5344CB8AC3E}">
        <p14:creationId xmlns:p14="http://schemas.microsoft.com/office/powerpoint/2010/main" val="693808405"/>
      </p:ext>
    </p:extLst>
  </p:cSld>
  <p:clrMapOvr>
    <a:masterClrMapping/>
  </p:clrMapOvr>
  <p:transition spd="slow">
    <p:strips dir="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235DC-3B0B-48FA-91F4-9D804143DBCD}"/>
              </a:ext>
            </a:extLst>
          </p:cNvPr>
          <p:cNvSpPr>
            <a:spLocks noGrp="1"/>
          </p:cNvSpPr>
          <p:nvPr>
            <p:ph type="title"/>
          </p:nvPr>
        </p:nvSpPr>
        <p:spPr>
          <a:xfrm>
            <a:off x="428625" y="895350"/>
            <a:ext cx="7600950" cy="381000"/>
          </a:xfrm>
        </p:spPr>
        <p:txBody>
          <a:bodyPr/>
          <a:lstStyle/>
          <a:p>
            <a:pPr marL="442913" indent="-442913"/>
            <a:r>
              <a:rPr lang="en-US" sz="1800" dirty="0"/>
              <a:t>J. 	FUNDAMENTAL CHANGES</a:t>
            </a:r>
            <a:endParaRPr lang="en-CA" sz="1800" dirty="0"/>
          </a:p>
        </p:txBody>
      </p:sp>
      <p:sp>
        <p:nvSpPr>
          <p:cNvPr id="3" name="Content Placeholder 2">
            <a:extLst>
              <a:ext uri="{FF2B5EF4-FFF2-40B4-BE49-F238E27FC236}">
                <a16:creationId xmlns:a16="http://schemas.microsoft.com/office/drawing/2014/main" id="{DEC75B06-DBBC-40A6-A372-7570BAEA2B5D}"/>
              </a:ext>
            </a:extLst>
          </p:cNvPr>
          <p:cNvSpPr>
            <a:spLocks noGrp="1"/>
          </p:cNvSpPr>
          <p:nvPr>
            <p:ph idx="1"/>
          </p:nvPr>
        </p:nvSpPr>
        <p:spPr>
          <a:xfrm>
            <a:off x="428624" y="1276350"/>
            <a:ext cx="8213273" cy="3333750"/>
          </a:xfrm>
        </p:spPr>
        <p:txBody>
          <a:bodyPr/>
          <a:lstStyle/>
          <a:p>
            <a:r>
              <a:rPr lang="en-US" sz="1800" b="0" dirty="0"/>
              <a:t>Under the ONCA, a special resolution (2/3rds vote of members) is required for the following fundamental changes: </a:t>
            </a:r>
          </a:p>
          <a:p>
            <a:pPr lvl="1"/>
            <a:r>
              <a:rPr lang="en-US" sz="1800" b="0" dirty="0"/>
              <a:t>Amendment of articles</a:t>
            </a:r>
          </a:p>
          <a:p>
            <a:pPr lvl="1"/>
            <a:r>
              <a:rPr lang="en-US" sz="1800" b="0" dirty="0"/>
              <a:t>Amalgamation with another corporation</a:t>
            </a:r>
          </a:p>
          <a:p>
            <a:pPr lvl="1"/>
            <a:r>
              <a:rPr lang="en-US" sz="1800" b="0" dirty="0"/>
              <a:t>Continuance into the ONCA from another jurisdiction</a:t>
            </a:r>
          </a:p>
          <a:p>
            <a:pPr lvl="1"/>
            <a:r>
              <a:rPr lang="en-US" sz="1800" b="0" dirty="0"/>
              <a:t>Continuance out of the ONCA into another jurisdiction</a:t>
            </a:r>
          </a:p>
          <a:p>
            <a:pPr lvl="1"/>
            <a:r>
              <a:rPr lang="en-US" sz="1800" b="0" dirty="0"/>
              <a:t>Reorganization </a:t>
            </a:r>
          </a:p>
          <a:p>
            <a:pPr lvl="1"/>
            <a:r>
              <a:rPr lang="en-US" sz="1800" b="0" dirty="0"/>
              <a:t>Arrangements</a:t>
            </a:r>
          </a:p>
        </p:txBody>
      </p:sp>
      <p:sp>
        <p:nvSpPr>
          <p:cNvPr id="4" name="Slide Number Placeholder 3">
            <a:extLst>
              <a:ext uri="{FF2B5EF4-FFF2-40B4-BE49-F238E27FC236}">
                <a16:creationId xmlns:a16="http://schemas.microsoft.com/office/drawing/2014/main" id="{B2B63921-BB4A-42BF-8993-F43810E323CA}"/>
              </a:ext>
            </a:extLst>
          </p:cNvPr>
          <p:cNvSpPr>
            <a:spLocks noGrp="1"/>
          </p:cNvSpPr>
          <p:nvPr>
            <p:ph type="sldNum" sz="quarter" idx="10"/>
          </p:nvPr>
        </p:nvSpPr>
        <p:spPr/>
        <p:txBody>
          <a:bodyPr/>
          <a:lstStyle/>
          <a:p>
            <a:pPr defTabSz="685800">
              <a:defRPr/>
            </a:pPr>
            <a:fld id="{151B5B66-2C9D-4C42-B77D-A26E8866EF17}" type="slidenum">
              <a:rPr lang="en-US" altLang="en-US">
                <a:solidFill>
                  <a:srgbClr val="000000"/>
                </a:solidFill>
              </a:rPr>
              <a:pPr defTabSz="685800">
                <a:defRPr/>
              </a:pPr>
              <a:t>51</a:t>
            </a:fld>
            <a:endParaRPr lang="en-US" altLang="en-US" dirty="0">
              <a:solidFill>
                <a:srgbClr val="000000"/>
              </a:solidFill>
            </a:endParaRPr>
          </a:p>
        </p:txBody>
      </p:sp>
    </p:spTree>
    <p:extLst>
      <p:ext uri="{BB962C8B-B14F-4D97-AF65-F5344CB8AC3E}">
        <p14:creationId xmlns:p14="http://schemas.microsoft.com/office/powerpoint/2010/main" val="3307012701"/>
      </p:ext>
    </p:extLst>
  </p:cSld>
  <p:clrMapOvr>
    <a:masterClrMapping/>
  </p:clrMapOvr>
  <p:transition spd="slow">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50570"/>
            <a:ext cx="7139940" cy="3714750"/>
          </a:xfrm>
        </p:spPr>
        <p:txBody>
          <a:bodyPr/>
          <a:lstStyle/>
          <a:p>
            <a:r>
              <a:rPr lang="en-US" sz="1800" dirty="0"/>
              <a:t>Under ONCA a special resolution means a resolution passed by at least 2/3 of the votes cast at a special meeting of the members [section 1(1)]</a:t>
            </a:r>
          </a:p>
          <a:p>
            <a:endParaRPr lang="en-US" sz="1800" dirty="0"/>
          </a:p>
          <a:p>
            <a:pPr lvl="2"/>
            <a:r>
              <a:rPr lang="en-US" sz="1800" dirty="0"/>
              <a:t>Section 103 – a special resolution of the members is required to make any amendment to the articles of the </a:t>
            </a:r>
            <a:r>
              <a:rPr lang="en-US" sz="1800" dirty="0">
                <a:solidFill>
                  <a:srgbClr val="13112B"/>
                </a:solidFill>
              </a:rPr>
              <a:t>corporation</a:t>
            </a:r>
          </a:p>
          <a:p>
            <a:pPr lvl="2"/>
            <a:r>
              <a:rPr lang="en-US" sz="1800" dirty="0"/>
              <a:t>Section 106 – articles of amendment must be filed</a:t>
            </a:r>
          </a:p>
          <a:p>
            <a:pPr lvl="2"/>
            <a:endParaRPr lang="en-US" sz="1800" dirty="0"/>
          </a:p>
          <a:p>
            <a:pPr lvl="2">
              <a:spcBef>
                <a:spcPts val="1800"/>
              </a:spcBef>
            </a:pPr>
            <a:r>
              <a:rPr lang="en-US" sz="1800" dirty="0"/>
              <a:t>Section 110 – two or more corporations may amalgamate by signing an amalgamation agreement and submitting it to the members of each corporation </a:t>
            </a:r>
            <a:endParaRPr lang="en-CA" sz="1800" dirty="0"/>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52</a:t>
            </a:fld>
            <a:endParaRPr lang="en-US" altLang="en-US" dirty="0"/>
          </a:p>
        </p:txBody>
      </p:sp>
      <p:sp>
        <p:nvSpPr>
          <p:cNvPr id="5" name="Freeform: Shape 4">
            <a:extLst>
              <a:ext uri="{FF2B5EF4-FFF2-40B4-BE49-F238E27FC236}">
                <a16:creationId xmlns:a16="http://schemas.microsoft.com/office/drawing/2014/main" id="{511AE7D7-9938-4736-A8E8-995C05C199CA}"/>
              </a:ext>
            </a:extLst>
          </p:cNvPr>
          <p:cNvSpPr/>
          <p:nvPr/>
        </p:nvSpPr>
        <p:spPr>
          <a:xfrm>
            <a:off x="838200" y="1684020"/>
            <a:ext cx="6819900" cy="354330"/>
          </a:xfrm>
          <a:custGeom>
            <a:avLst/>
            <a:gdLst>
              <a:gd name="connsiteX0" fmla="*/ 0 w 8077200"/>
              <a:gd name="connsiteY0" fmla="*/ 202804 h 1216800"/>
              <a:gd name="connsiteX1" fmla="*/ 202804 w 8077200"/>
              <a:gd name="connsiteY1" fmla="*/ 0 h 1216800"/>
              <a:gd name="connsiteX2" fmla="*/ 7874396 w 8077200"/>
              <a:gd name="connsiteY2" fmla="*/ 0 h 1216800"/>
              <a:gd name="connsiteX3" fmla="*/ 8077200 w 8077200"/>
              <a:gd name="connsiteY3" fmla="*/ 202804 h 1216800"/>
              <a:gd name="connsiteX4" fmla="*/ 8077200 w 8077200"/>
              <a:gd name="connsiteY4" fmla="*/ 1013996 h 1216800"/>
              <a:gd name="connsiteX5" fmla="*/ 7874396 w 8077200"/>
              <a:gd name="connsiteY5" fmla="*/ 1216800 h 1216800"/>
              <a:gd name="connsiteX6" fmla="*/ 202804 w 8077200"/>
              <a:gd name="connsiteY6" fmla="*/ 1216800 h 1216800"/>
              <a:gd name="connsiteX7" fmla="*/ 0 w 8077200"/>
              <a:gd name="connsiteY7" fmla="*/ 1013996 h 1216800"/>
              <a:gd name="connsiteX8" fmla="*/ 0 w 80772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7200" h="1216800">
                <a:moveTo>
                  <a:pt x="0" y="202804"/>
                </a:moveTo>
                <a:cubicBezTo>
                  <a:pt x="0" y="90798"/>
                  <a:pt x="90798" y="0"/>
                  <a:pt x="202804" y="0"/>
                </a:cubicBezTo>
                <a:lnTo>
                  <a:pt x="7874396" y="0"/>
                </a:lnTo>
                <a:cubicBezTo>
                  <a:pt x="7986402" y="0"/>
                  <a:pt x="8077200" y="90798"/>
                  <a:pt x="8077200" y="202804"/>
                </a:cubicBezTo>
                <a:lnTo>
                  <a:pt x="8077200" y="1013996"/>
                </a:lnTo>
                <a:cubicBezTo>
                  <a:pt x="8077200" y="1126002"/>
                  <a:pt x="7986402" y="1216800"/>
                  <a:pt x="7874396" y="1216800"/>
                </a:cubicBezTo>
                <a:lnTo>
                  <a:pt x="202804" y="1216800"/>
                </a:lnTo>
                <a:cubicBezTo>
                  <a:pt x="90798" y="1216800"/>
                  <a:pt x="0" y="1126002"/>
                  <a:pt x="0" y="1013996"/>
                </a:cubicBezTo>
                <a:lnTo>
                  <a:pt x="0" y="202804"/>
                </a:lnTo>
                <a:close/>
              </a:path>
            </a:pathLst>
          </a:custGeom>
          <a:solidFill>
            <a:schemeClr val="accent2">
              <a:lumMod val="60000"/>
              <a:lumOff val="40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540544" indent="-342900" defTabSz="666750">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Amendment of articles</a:t>
            </a:r>
            <a:endParaRPr lang="en-CA" sz="1800" dirty="0">
              <a:solidFill>
                <a:srgbClr val="FFFFFF"/>
              </a:solidFill>
              <a:latin typeface="Arial" panose="020B0604020202020204" pitchFamily="34" charset="0"/>
              <a:cs typeface="Arial" panose="020B0604020202020204" pitchFamily="34" charset="0"/>
            </a:endParaRPr>
          </a:p>
        </p:txBody>
      </p:sp>
      <p:sp>
        <p:nvSpPr>
          <p:cNvPr id="6" name="Freeform: Shape 5">
            <a:extLst>
              <a:ext uri="{FF2B5EF4-FFF2-40B4-BE49-F238E27FC236}">
                <a16:creationId xmlns:a16="http://schemas.microsoft.com/office/drawing/2014/main" id="{9AA0A0F6-9C32-4165-9127-44AB2DA6D1E5}"/>
              </a:ext>
            </a:extLst>
          </p:cNvPr>
          <p:cNvSpPr/>
          <p:nvPr/>
        </p:nvSpPr>
        <p:spPr>
          <a:xfrm>
            <a:off x="838200" y="3375374"/>
            <a:ext cx="6819900" cy="415576"/>
          </a:xfrm>
          <a:custGeom>
            <a:avLst/>
            <a:gdLst>
              <a:gd name="connsiteX0" fmla="*/ 0 w 8077200"/>
              <a:gd name="connsiteY0" fmla="*/ 202804 h 1216800"/>
              <a:gd name="connsiteX1" fmla="*/ 202804 w 8077200"/>
              <a:gd name="connsiteY1" fmla="*/ 0 h 1216800"/>
              <a:gd name="connsiteX2" fmla="*/ 7874396 w 8077200"/>
              <a:gd name="connsiteY2" fmla="*/ 0 h 1216800"/>
              <a:gd name="connsiteX3" fmla="*/ 8077200 w 8077200"/>
              <a:gd name="connsiteY3" fmla="*/ 202804 h 1216800"/>
              <a:gd name="connsiteX4" fmla="*/ 8077200 w 8077200"/>
              <a:gd name="connsiteY4" fmla="*/ 1013996 h 1216800"/>
              <a:gd name="connsiteX5" fmla="*/ 7874396 w 8077200"/>
              <a:gd name="connsiteY5" fmla="*/ 1216800 h 1216800"/>
              <a:gd name="connsiteX6" fmla="*/ 202804 w 8077200"/>
              <a:gd name="connsiteY6" fmla="*/ 1216800 h 1216800"/>
              <a:gd name="connsiteX7" fmla="*/ 0 w 8077200"/>
              <a:gd name="connsiteY7" fmla="*/ 1013996 h 1216800"/>
              <a:gd name="connsiteX8" fmla="*/ 0 w 80772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7200" h="1216800">
                <a:moveTo>
                  <a:pt x="0" y="202804"/>
                </a:moveTo>
                <a:cubicBezTo>
                  <a:pt x="0" y="90798"/>
                  <a:pt x="90798" y="0"/>
                  <a:pt x="202804" y="0"/>
                </a:cubicBezTo>
                <a:lnTo>
                  <a:pt x="7874396" y="0"/>
                </a:lnTo>
                <a:cubicBezTo>
                  <a:pt x="7986402" y="0"/>
                  <a:pt x="8077200" y="90798"/>
                  <a:pt x="8077200" y="202804"/>
                </a:cubicBezTo>
                <a:lnTo>
                  <a:pt x="8077200" y="1013996"/>
                </a:lnTo>
                <a:cubicBezTo>
                  <a:pt x="8077200" y="1126002"/>
                  <a:pt x="7986402" y="1216800"/>
                  <a:pt x="7874396" y="1216800"/>
                </a:cubicBezTo>
                <a:lnTo>
                  <a:pt x="202804" y="1216800"/>
                </a:lnTo>
                <a:cubicBezTo>
                  <a:pt x="90798" y="1216800"/>
                  <a:pt x="0" y="1126002"/>
                  <a:pt x="0" y="1013996"/>
                </a:cubicBezTo>
                <a:lnTo>
                  <a:pt x="0" y="202804"/>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540544" indent="-342900" defTabSz="666750">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Amalgamation</a:t>
            </a:r>
            <a:endParaRPr lang="en-CA" sz="18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6159254"/>
      </p:ext>
    </p:extLst>
  </p:cSld>
  <p:clrMapOvr>
    <a:masterClrMapping/>
  </p:clrMapOvr>
  <p:transition spd="slow">
    <p:wipe di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3FF8D6-DD8B-42FC-9444-32F72BC69C63}"/>
              </a:ext>
            </a:extLst>
          </p:cNvPr>
          <p:cNvSpPr>
            <a:spLocks noGrp="1"/>
          </p:cNvSpPr>
          <p:nvPr>
            <p:ph idx="1"/>
          </p:nvPr>
        </p:nvSpPr>
        <p:spPr>
          <a:xfrm>
            <a:off x="609600" y="285750"/>
            <a:ext cx="7269960" cy="3429000"/>
          </a:xfrm>
        </p:spPr>
        <p:txBody>
          <a:bodyPr/>
          <a:lstStyle/>
          <a:p>
            <a:pPr lvl="2">
              <a:spcBef>
                <a:spcPts val="225"/>
              </a:spcBef>
            </a:pPr>
            <a:r>
              <a:rPr lang="en-US" sz="1800" dirty="0"/>
              <a:t>Section 111 – a special resolution of the members of each amalgamating corporation is required to approve the amalgamation</a:t>
            </a:r>
          </a:p>
          <a:p>
            <a:pPr lvl="2">
              <a:spcBef>
                <a:spcPts val="225"/>
              </a:spcBef>
            </a:pPr>
            <a:r>
              <a:rPr lang="en-US" sz="1800" dirty="0"/>
              <a:t>Section 112 – articles of amalgamation must be filed together with statements from a director or officer of each corporation confirming that, among other things, no creditors will be prejudiced by the amalgamation</a:t>
            </a:r>
          </a:p>
          <a:p>
            <a:pPr marL="685800" lvl="2" indent="0">
              <a:spcBef>
                <a:spcPts val="225"/>
              </a:spcBef>
              <a:buNone/>
            </a:pPr>
            <a:endParaRPr lang="en-US" sz="1800" dirty="0"/>
          </a:p>
          <a:p>
            <a:pPr lvl="2">
              <a:spcBef>
                <a:spcPts val="1350"/>
              </a:spcBef>
            </a:pPr>
            <a:r>
              <a:rPr lang="en-US" sz="1800" dirty="0"/>
              <a:t>Section 114 – a corporation incorporated outside Ontario may apply for continuance under ONCA and must file articles of continuance</a:t>
            </a:r>
          </a:p>
          <a:p>
            <a:pPr lvl="2">
              <a:spcBef>
                <a:spcPts val="225"/>
              </a:spcBef>
            </a:pPr>
            <a:r>
              <a:rPr lang="en-US" sz="1800" dirty="0"/>
              <a:t>Section 115 – a corporation incorporated under another Ontario Act may apply for continuance into ONCA if approved by its shareholders or members by special resolution.  Must file articles of continuance</a:t>
            </a:r>
          </a:p>
          <a:p>
            <a:pPr>
              <a:spcBef>
                <a:spcPts val="225"/>
              </a:spcBef>
            </a:pPr>
            <a:endParaRPr lang="en-US" sz="1800" dirty="0"/>
          </a:p>
          <a:p>
            <a:pPr>
              <a:spcBef>
                <a:spcPts val="225"/>
              </a:spcBef>
            </a:pPr>
            <a:endParaRPr lang="en-CA" dirty="0"/>
          </a:p>
        </p:txBody>
      </p:sp>
      <p:sp>
        <p:nvSpPr>
          <p:cNvPr id="4" name="Slide Number Placeholder 3">
            <a:extLst>
              <a:ext uri="{FF2B5EF4-FFF2-40B4-BE49-F238E27FC236}">
                <a16:creationId xmlns:a16="http://schemas.microsoft.com/office/drawing/2014/main" id="{E788C893-A937-47AD-996B-00DA4535C192}"/>
              </a:ext>
            </a:extLst>
          </p:cNvPr>
          <p:cNvSpPr>
            <a:spLocks noGrp="1"/>
          </p:cNvSpPr>
          <p:nvPr>
            <p:ph type="sldNum" sz="quarter" idx="10"/>
          </p:nvPr>
        </p:nvSpPr>
        <p:spPr/>
        <p:txBody>
          <a:bodyPr/>
          <a:lstStyle/>
          <a:p>
            <a:pPr>
              <a:defRPr/>
            </a:pPr>
            <a:fld id="{151B5B66-2C9D-4C42-B77D-A26E8866EF17}" type="slidenum">
              <a:rPr lang="en-US" altLang="en-US" smtClean="0"/>
              <a:pPr>
                <a:defRPr/>
              </a:pPr>
              <a:t>53</a:t>
            </a:fld>
            <a:endParaRPr lang="en-US" altLang="en-US" dirty="0"/>
          </a:p>
        </p:txBody>
      </p:sp>
      <p:sp>
        <p:nvSpPr>
          <p:cNvPr id="5" name="Freeform: Shape 4">
            <a:extLst>
              <a:ext uri="{FF2B5EF4-FFF2-40B4-BE49-F238E27FC236}">
                <a16:creationId xmlns:a16="http://schemas.microsoft.com/office/drawing/2014/main" id="{732A28B3-5B63-4B06-B946-53A7E9806B17}"/>
              </a:ext>
            </a:extLst>
          </p:cNvPr>
          <p:cNvSpPr/>
          <p:nvPr/>
        </p:nvSpPr>
        <p:spPr>
          <a:xfrm>
            <a:off x="609600" y="2343150"/>
            <a:ext cx="7048500" cy="384810"/>
          </a:xfrm>
          <a:custGeom>
            <a:avLst/>
            <a:gdLst>
              <a:gd name="connsiteX0" fmla="*/ 0 w 7915280"/>
              <a:gd name="connsiteY0" fmla="*/ 202804 h 1216800"/>
              <a:gd name="connsiteX1" fmla="*/ 202804 w 7915280"/>
              <a:gd name="connsiteY1" fmla="*/ 0 h 1216800"/>
              <a:gd name="connsiteX2" fmla="*/ 7712476 w 7915280"/>
              <a:gd name="connsiteY2" fmla="*/ 0 h 1216800"/>
              <a:gd name="connsiteX3" fmla="*/ 7915280 w 7915280"/>
              <a:gd name="connsiteY3" fmla="*/ 202804 h 1216800"/>
              <a:gd name="connsiteX4" fmla="*/ 7915280 w 7915280"/>
              <a:gd name="connsiteY4" fmla="*/ 1013996 h 1216800"/>
              <a:gd name="connsiteX5" fmla="*/ 7712476 w 7915280"/>
              <a:gd name="connsiteY5" fmla="*/ 1216800 h 1216800"/>
              <a:gd name="connsiteX6" fmla="*/ 202804 w 7915280"/>
              <a:gd name="connsiteY6" fmla="*/ 1216800 h 1216800"/>
              <a:gd name="connsiteX7" fmla="*/ 0 w 7915280"/>
              <a:gd name="connsiteY7" fmla="*/ 1013996 h 1216800"/>
              <a:gd name="connsiteX8" fmla="*/ 0 w 791528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5280" h="1216800">
                <a:moveTo>
                  <a:pt x="0" y="202804"/>
                </a:moveTo>
                <a:cubicBezTo>
                  <a:pt x="0" y="90798"/>
                  <a:pt x="90798" y="0"/>
                  <a:pt x="202804" y="0"/>
                </a:cubicBezTo>
                <a:lnTo>
                  <a:pt x="7712476" y="0"/>
                </a:lnTo>
                <a:cubicBezTo>
                  <a:pt x="7824482" y="0"/>
                  <a:pt x="7915280" y="90798"/>
                  <a:pt x="7915280" y="202804"/>
                </a:cubicBezTo>
                <a:lnTo>
                  <a:pt x="7915280" y="1013996"/>
                </a:lnTo>
                <a:cubicBezTo>
                  <a:pt x="7915280" y="1126002"/>
                  <a:pt x="7824482" y="1216800"/>
                  <a:pt x="7712476" y="1216800"/>
                </a:cubicBezTo>
                <a:lnTo>
                  <a:pt x="202804" y="1216800"/>
                </a:lnTo>
                <a:cubicBezTo>
                  <a:pt x="90798" y="1216800"/>
                  <a:pt x="0" y="1126002"/>
                  <a:pt x="0" y="1013996"/>
                </a:cubicBezTo>
                <a:lnTo>
                  <a:pt x="0" y="202804"/>
                </a:lnTo>
                <a:close/>
              </a:path>
            </a:pathLst>
          </a:custGeom>
          <a:solidFill>
            <a:schemeClr val="accent2">
              <a:lumMod val="60000"/>
              <a:lumOff val="40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540544" indent="-342900" defTabSz="666750">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Continuance into ONCA</a:t>
            </a:r>
            <a:endParaRPr lang="en-CA" sz="18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0945736"/>
      </p:ext>
    </p:extLst>
  </p:cSld>
  <p:clrMapOvr>
    <a:masterClrMapping/>
  </p:clrMapOvr>
  <p:transition spd="slow">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755D8E-E769-4141-92D2-C697EFAFB640}"/>
              </a:ext>
            </a:extLst>
          </p:cNvPr>
          <p:cNvSpPr>
            <a:spLocks noGrp="1"/>
          </p:cNvSpPr>
          <p:nvPr>
            <p:ph idx="1"/>
          </p:nvPr>
        </p:nvSpPr>
        <p:spPr>
          <a:xfrm>
            <a:off x="609600" y="777240"/>
            <a:ext cx="7105650" cy="2914650"/>
          </a:xfrm>
        </p:spPr>
        <p:txBody>
          <a:bodyPr/>
          <a:lstStyle/>
          <a:p>
            <a:pPr lvl="2"/>
            <a:r>
              <a:rPr lang="en-US" sz="1800" dirty="0"/>
              <a:t>Section 116 – a corporation may apply to be continued into another jurisdiction if approved by the members by special resolution. Must file a copy of the instrument of continuance issued to it by the other jurisdiction</a:t>
            </a:r>
          </a:p>
          <a:p>
            <a:pPr marL="685800" lvl="2" indent="0">
              <a:buNone/>
            </a:pPr>
            <a:endParaRPr lang="en-US" sz="1800" dirty="0"/>
          </a:p>
          <a:p>
            <a:pPr marL="685800" lvl="2" indent="0">
              <a:buNone/>
            </a:pPr>
            <a:endParaRPr lang="en-US" sz="1800" dirty="0"/>
          </a:p>
          <a:p>
            <a:pPr lvl="2"/>
            <a:r>
              <a:rPr lang="en-US" sz="1800" dirty="0"/>
              <a:t>Section 118 – the sale, lease or exchange of all or substantially all the property of a corporation other than in the ordinary course of its activities requires approval by the members by special resolution</a:t>
            </a:r>
          </a:p>
          <a:p>
            <a:endParaRPr lang="en-CA" dirty="0"/>
          </a:p>
        </p:txBody>
      </p:sp>
      <p:sp>
        <p:nvSpPr>
          <p:cNvPr id="4" name="Slide Number Placeholder 3">
            <a:extLst>
              <a:ext uri="{FF2B5EF4-FFF2-40B4-BE49-F238E27FC236}">
                <a16:creationId xmlns:a16="http://schemas.microsoft.com/office/drawing/2014/main" id="{DD6A3860-5ED3-4B5A-9689-66EDA902D828}"/>
              </a:ext>
            </a:extLst>
          </p:cNvPr>
          <p:cNvSpPr>
            <a:spLocks noGrp="1"/>
          </p:cNvSpPr>
          <p:nvPr>
            <p:ph type="sldNum" sz="quarter" idx="10"/>
          </p:nvPr>
        </p:nvSpPr>
        <p:spPr/>
        <p:txBody>
          <a:bodyPr/>
          <a:lstStyle/>
          <a:p>
            <a:pPr>
              <a:defRPr/>
            </a:pPr>
            <a:fld id="{151B5B66-2C9D-4C42-B77D-A26E8866EF17}" type="slidenum">
              <a:rPr lang="en-US" altLang="en-US" smtClean="0"/>
              <a:pPr>
                <a:defRPr/>
              </a:pPr>
              <a:t>54</a:t>
            </a:fld>
            <a:endParaRPr lang="en-US" altLang="en-US" dirty="0"/>
          </a:p>
        </p:txBody>
      </p:sp>
      <p:sp>
        <p:nvSpPr>
          <p:cNvPr id="5" name="Freeform: Shape 4">
            <a:extLst>
              <a:ext uri="{FF2B5EF4-FFF2-40B4-BE49-F238E27FC236}">
                <a16:creationId xmlns:a16="http://schemas.microsoft.com/office/drawing/2014/main" id="{B4EE07BE-2239-4B80-9A84-3E9F977BC3EF}"/>
              </a:ext>
            </a:extLst>
          </p:cNvPr>
          <p:cNvSpPr/>
          <p:nvPr/>
        </p:nvSpPr>
        <p:spPr>
          <a:xfrm>
            <a:off x="609600" y="326558"/>
            <a:ext cx="7048500" cy="400050"/>
          </a:xfrm>
          <a:custGeom>
            <a:avLst/>
            <a:gdLst>
              <a:gd name="connsiteX0" fmla="*/ 0 w 7696200"/>
              <a:gd name="connsiteY0" fmla="*/ 202804 h 1216800"/>
              <a:gd name="connsiteX1" fmla="*/ 202804 w 7696200"/>
              <a:gd name="connsiteY1" fmla="*/ 0 h 1216800"/>
              <a:gd name="connsiteX2" fmla="*/ 7493396 w 7696200"/>
              <a:gd name="connsiteY2" fmla="*/ 0 h 1216800"/>
              <a:gd name="connsiteX3" fmla="*/ 7696200 w 7696200"/>
              <a:gd name="connsiteY3" fmla="*/ 202804 h 1216800"/>
              <a:gd name="connsiteX4" fmla="*/ 7696200 w 7696200"/>
              <a:gd name="connsiteY4" fmla="*/ 1013996 h 1216800"/>
              <a:gd name="connsiteX5" fmla="*/ 7493396 w 7696200"/>
              <a:gd name="connsiteY5" fmla="*/ 1216800 h 1216800"/>
              <a:gd name="connsiteX6" fmla="*/ 202804 w 7696200"/>
              <a:gd name="connsiteY6" fmla="*/ 1216800 h 1216800"/>
              <a:gd name="connsiteX7" fmla="*/ 0 w 7696200"/>
              <a:gd name="connsiteY7" fmla="*/ 1013996 h 1216800"/>
              <a:gd name="connsiteX8" fmla="*/ 0 w 76962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6200" h="1216800">
                <a:moveTo>
                  <a:pt x="0" y="202804"/>
                </a:moveTo>
                <a:cubicBezTo>
                  <a:pt x="0" y="90798"/>
                  <a:pt x="90798" y="0"/>
                  <a:pt x="202804" y="0"/>
                </a:cubicBezTo>
                <a:lnTo>
                  <a:pt x="7493396" y="0"/>
                </a:lnTo>
                <a:cubicBezTo>
                  <a:pt x="7605402" y="0"/>
                  <a:pt x="7696200" y="90798"/>
                  <a:pt x="7696200" y="202804"/>
                </a:cubicBezTo>
                <a:lnTo>
                  <a:pt x="7696200" y="1013996"/>
                </a:lnTo>
                <a:cubicBezTo>
                  <a:pt x="7696200" y="1126002"/>
                  <a:pt x="7605402" y="1216800"/>
                  <a:pt x="7493396" y="1216800"/>
                </a:cubicBezTo>
                <a:lnTo>
                  <a:pt x="202804" y="1216800"/>
                </a:lnTo>
                <a:cubicBezTo>
                  <a:pt x="90798" y="1216800"/>
                  <a:pt x="0" y="1126002"/>
                  <a:pt x="0" y="1013996"/>
                </a:cubicBezTo>
                <a:lnTo>
                  <a:pt x="0" y="202804"/>
                </a:lnTo>
                <a:close/>
              </a:path>
            </a:pathLst>
          </a:custGeom>
          <a:solidFill>
            <a:schemeClr val="accent2">
              <a:lumMod val="60000"/>
              <a:lumOff val="40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540544" indent="-342900" defTabSz="666750">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Continuance out of ONCA</a:t>
            </a:r>
            <a:endParaRPr lang="en-CA" sz="1800" dirty="0">
              <a:solidFill>
                <a:srgbClr val="FFFFFF"/>
              </a:solidFill>
              <a:latin typeface="Arial" panose="020B0604020202020204" pitchFamily="34" charset="0"/>
              <a:cs typeface="Arial" panose="020B0604020202020204" pitchFamily="34" charset="0"/>
            </a:endParaRPr>
          </a:p>
        </p:txBody>
      </p:sp>
      <p:sp>
        <p:nvSpPr>
          <p:cNvPr id="6" name="Freeform: Shape 5">
            <a:extLst>
              <a:ext uri="{FF2B5EF4-FFF2-40B4-BE49-F238E27FC236}">
                <a16:creationId xmlns:a16="http://schemas.microsoft.com/office/drawing/2014/main" id="{CA245D7D-7D8A-41FB-83C2-EB9B753BBF63}"/>
              </a:ext>
            </a:extLst>
          </p:cNvPr>
          <p:cNvSpPr/>
          <p:nvPr/>
        </p:nvSpPr>
        <p:spPr>
          <a:xfrm>
            <a:off x="609600" y="2257425"/>
            <a:ext cx="7048500" cy="457200"/>
          </a:xfrm>
          <a:custGeom>
            <a:avLst/>
            <a:gdLst>
              <a:gd name="connsiteX0" fmla="*/ 0 w 7696200"/>
              <a:gd name="connsiteY0" fmla="*/ 202804 h 1216800"/>
              <a:gd name="connsiteX1" fmla="*/ 202804 w 7696200"/>
              <a:gd name="connsiteY1" fmla="*/ 0 h 1216800"/>
              <a:gd name="connsiteX2" fmla="*/ 7493396 w 7696200"/>
              <a:gd name="connsiteY2" fmla="*/ 0 h 1216800"/>
              <a:gd name="connsiteX3" fmla="*/ 7696200 w 7696200"/>
              <a:gd name="connsiteY3" fmla="*/ 202804 h 1216800"/>
              <a:gd name="connsiteX4" fmla="*/ 7696200 w 7696200"/>
              <a:gd name="connsiteY4" fmla="*/ 1013996 h 1216800"/>
              <a:gd name="connsiteX5" fmla="*/ 7493396 w 7696200"/>
              <a:gd name="connsiteY5" fmla="*/ 1216800 h 1216800"/>
              <a:gd name="connsiteX6" fmla="*/ 202804 w 7696200"/>
              <a:gd name="connsiteY6" fmla="*/ 1216800 h 1216800"/>
              <a:gd name="connsiteX7" fmla="*/ 0 w 7696200"/>
              <a:gd name="connsiteY7" fmla="*/ 1013996 h 1216800"/>
              <a:gd name="connsiteX8" fmla="*/ 0 w 76962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96200" h="1216800">
                <a:moveTo>
                  <a:pt x="0" y="202804"/>
                </a:moveTo>
                <a:cubicBezTo>
                  <a:pt x="0" y="90798"/>
                  <a:pt x="90798" y="0"/>
                  <a:pt x="202804" y="0"/>
                </a:cubicBezTo>
                <a:lnTo>
                  <a:pt x="7493396" y="0"/>
                </a:lnTo>
                <a:cubicBezTo>
                  <a:pt x="7605402" y="0"/>
                  <a:pt x="7696200" y="90798"/>
                  <a:pt x="7696200" y="202804"/>
                </a:cubicBezTo>
                <a:lnTo>
                  <a:pt x="7696200" y="1013996"/>
                </a:lnTo>
                <a:cubicBezTo>
                  <a:pt x="7696200" y="1126002"/>
                  <a:pt x="7605402" y="1216800"/>
                  <a:pt x="7493396" y="1216800"/>
                </a:cubicBezTo>
                <a:lnTo>
                  <a:pt x="202804" y="1216800"/>
                </a:lnTo>
                <a:cubicBezTo>
                  <a:pt x="90798" y="1216800"/>
                  <a:pt x="0" y="1126002"/>
                  <a:pt x="0" y="1013996"/>
                </a:cubicBezTo>
                <a:lnTo>
                  <a:pt x="0" y="202804"/>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540544" indent="-342900" defTabSz="666750">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Sale of all property</a:t>
            </a:r>
            <a:endParaRPr lang="en-CA" sz="18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357669"/>
      </p:ext>
    </p:extLst>
  </p:cSld>
  <p:clrMapOvr>
    <a:masterClrMapping/>
  </p:clrMapOvr>
  <p:transition spd="slow">
    <p:wipe dir="u"/>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42900"/>
            <a:ext cx="7048500" cy="3314700"/>
          </a:xfrm>
        </p:spPr>
        <p:txBody>
          <a:bodyPr/>
          <a:lstStyle/>
          <a:p>
            <a:pPr lvl="2"/>
            <a:endParaRPr lang="en-US" dirty="0"/>
          </a:p>
          <a:p>
            <a:pPr lvl="2"/>
            <a:r>
              <a:rPr lang="en-US" sz="1800" dirty="0"/>
              <a:t>Section 119 – a corporation may be subject to a court order under the </a:t>
            </a:r>
            <a:r>
              <a:rPr lang="en-US" sz="1800" i="1" dirty="0"/>
              <a:t>Bankruptcy and Insolvency Act </a:t>
            </a:r>
            <a:r>
              <a:rPr lang="en-US" sz="1800" dirty="0"/>
              <a:t>or the </a:t>
            </a:r>
            <a:r>
              <a:rPr lang="en-US" sz="1800" i="1" dirty="0"/>
              <a:t>Companies’ Creditors Arrangement Act, </a:t>
            </a:r>
            <a:r>
              <a:rPr lang="en-US" sz="1800" dirty="0"/>
              <a:t>which</a:t>
            </a:r>
            <a:r>
              <a:rPr lang="en-US" sz="1800" i="1" dirty="0"/>
              <a:t> </a:t>
            </a:r>
            <a:r>
              <a:rPr lang="en-US" sz="1800" dirty="0"/>
              <a:t>order may include changes to by-laws or articles</a:t>
            </a:r>
          </a:p>
          <a:p>
            <a:pPr lvl="2"/>
            <a:r>
              <a:rPr lang="en-US" sz="1800" dirty="0"/>
              <a:t>Articles of reorganization must be filed</a:t>
            </a:r>
          </a:p>
          <a:p>
            <a:pPr lvl="2"/>
            <a:r>
              <a:rPr lang="en-US" sz="1800" dirty="0"/>
              <a:t>Members do not have the right to dissent to any amendment to the articles made under this section</a:t>
            </a:r>
          </a:p>
          <a:p>
            <a:pPr marL="685800" lvl="2" indent="0">
              <a:buNone/>
            </a:pPr>
            <a:endParaRPr lang="en-US" sz="1800" u="sng" dirty="0"/>
          </a:p>
          <a:p>
            <a:pPr lvl="2">
              <a:spcBef>
                <a:spcPts val="900"/>
              </a:spcBef>
            </a:pPr>
            <a:r>
              <a:rPr lang="en-US" sz="1800" dirty="0"/>
              <a:t>Section 120 – an arrangement must be approved by special resolution of the members and by court order. Articles of arrangement must be filed</a:t>
            </a:r>
          </a:p>
          <a:p>
            <a:endParaRPr lang="en-CA" dirty="0"/>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55</a:t>
            </a:fld>
            <a:endParaRPr lang="en-US" altLang="en-US" dirty="0"/>
          </a:p>
        </p:txBody>
      </p:sp>
      <p:sp>
        <p:nvSpPr>
          <p:cNvPr id="5" name="Freeform: Shape 4">
            <a:extLst>
              <a:ext uri="{FF2B5EF4-FFF2-40B4-BE49-F238E27FC236}">
                <a16:creationId xmlns:a16="http://schemas.microsoft.com/office/drawing/2014/main" id="{1A38E9A4-3060-417B-9943-F07E8F1B3D9D}"/>
              </a:ext>
            </a:extLst>
          </p:cNvPr>
          <p:cNvSpPr/>
          <p:nvPr/>
        </p:nvSpPr>
        <p:spPr>
          <a:xfrm>
            <a:off x="609600" y="438150"/>
            <a:ext cx="7048500" cy="400050"/>
          </a:xfrm>
          <a:custGeom>
            <a:avLst/>
            <a:gdLst>
              <a:gd name="connsiteX0" fmla="*/ 0 w 7620000"/>
              <a:gd name="connsiteY0" fmla="*/ 202804 h 1216800"/>
              <a:gd name="connsiteX1" fmla="*/ 202804 w 7620000"/>
              <a:gd name="connsiteY1" fmla="*/ 0 h 1216800"/>
              <a:gd name="connsiteX2" fmla="*/ 7417196 w 7620000"/>
              <a:gd name="connsiteY2" fmla="*/ 0 h 1216800"/>
              <a:gd name="connsiteX3" fmla="*/ 7620000 w 7620000"/>
              <a:gd name="connsiteY3" fmla="*/ 202804 h 1216800"/>
              <a:gd name="connsiteX4" fmla="*/ 7620000 w 7620000"/>
              <a:gd name="connsiteY4" fmla="*/ 1013996 h 1216800"/>
              <a:gd name="connsiteX5" fmla="*/ 7417196 w 7620000"/>
              <a:gd name="connsiteY5" fmla="*/ 1216800 h 1216800"/>
              <a:gd name="connsiteX6" fmla="*/ 202804 w 7620000"/>
              <a:gd name="connsiteY6" fmla="*/ 1216800 h 1216800"/>
              <a:gd name="connsiteX7" fmla="*/ 0 w 7620000"/>
              <a:gd name="connsiteY7" fmla="*/ 1013996 h 1216800"/>
              <a:gd name="connsiteX8" fmla="*/ 0 w 76200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0" h="1216800">
                <a:moveTo>
                  <a:pt x="0" y="202804"/>
                </a:moveTo>
                <a:cubicBezTo>
                  <a:pt x="0" y="90798"/>
                  <a:pt x="90798" y="0"/>
                  <a:pt x="202804" y="0"/>
                </a:cubicBezTo>
                <a:lnTo>
                  <a:pt x="7417196" y="0"/>
                </a:lnTo>
                <a:cubicBezTo>
                  <a:pt x="7529202" y="0"/>
                  <a:pt x="7620000" y="90798"/>
                  <a:pt x="7620000" y="202804"/>
                </a:cubicBezTo>
                <a:lnTo>
                  <a:pt x="7620000" y="1013996"/>
                </a:lnTo>
                <a:cubicBezTo>
                  <a:pt x="7620000" y="1126002"/>
                  <a:pt x="7529202" y="1216800"/>
                  <a:pt x="7417196" y="1216800"/>
                </a:cubicBezTo>
                <a:lnTo>
                  <a:pt x="202804" y="1216800"/>
                </a:lnTo>
                <a:cubicBezTo>
                  <a:pt x="90798" y="1216800"/>
                  <a:pt x="0" y="1126002"/>
                  <a:pt x="0" y="1013996"/>
                </a:cubicBezTo>
                <a:lnTo>
                  <a:pt x="0" y="202804"/>
                </a:lnTo>
                <a:close/>
              </a:path>
            </a:pathLst>
          </a:custGeom>
          <a:solidFill>
            <a:schemeClr val="accent2">
              <a:lumMod val="60000"/>
              <a:lumOff val="40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534591" indent="-398860" defTabSz="666750">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Reorganization</a:t>
            </a:r>
            <a:endParaRPr lang="en-CA" sz="1800" dirty="0">
              <a:solidFill>
                <a:srgbClr val="FFFFFF"/>
              </a:solidFill>
              <a:latin typeface="Arial" panose="020B0604020202020204" pitchFamily="34" charset="0"/>
              <a:cs typeface="Arial" panose="020B0604020202020204" pitchFamily="34" charset="0"/>
            </a:endParaRPr>
          </a:p>
        </p:txBody>
      </p:sp>
      <p:sp>
        <p:nvSpPr>
          <p:cNvPr id="6" name="Freeform: Shape 5">
            <a:extLst>
              <a:ext uri="{FF2B5EF4-FFF2-40B4-BE49-F238E27FC236}">
                <a16:creationId xmlns:a16="http://schemas.microsoft.com/office/drawing/2014/main" id="{F207159D-0049-4779-BC42-C95F355EA5BB}"/>
              </a:ext>
            </a:extLst>
          </p:cNvPr>
          <p:cNvSpPr/>
          <p:nvPr/>
        </p:nvSpPr>
        <p:spPr>
          <a:xfrm>
            <a:off x="571456" y="2979756"/>
            <a:ext cx="7086644" cy="400050"/>
          </a:xfrm>
          <a:custGeom>
            <a:avLst/>
            <a:gdLst>
              <a:gd name="connsiteX0" fmla="*/ 0 w 7620000"/>
              <a:gd name="connsiteY0" fmla="*/ 202804 h 1216800"/>
              <a:gd name="connsiteX1" fmla="*/ 202804 w 7620000"/>
              <a:gd name="connsiteY1" fmla="*/ 0 h 1216800"/>
              <a:gd name="connsiteX2" fmla="*/ 7417196 w 7620000"/>
              <a:gd name="connsiteY2" fmla="*/ 0 h 1216800"/>
              <a:gd name="connsiteX3" fmla="*/ 7620000 w 7620000"/>
              <a:gd name="connsiteY3" fmla="*/ 202804 h 1216800"/>
              <a:gd name="connsiteX4" fmla="*/ 7620000 w 7620000"/>
              <a:gd name="connsiteY4" fmla="*/ 1013996 h 1216800"/>
              <a:gd name="connsiteX5" fmla="*/ 7417196 w 7620000"/>
              <a:gd name="connsiteY5" fmla="*/ 1216800 h 1216800"/>
              <a:gd name="connsiteX6" fmla="*/ 202804 w 7620000"/>
              <a:gd name="connsiteY6" fmla="*/ 1216800 h 1216800"/>
              <a:gd name="connsiteX7" fmla="*/ 0 w 7620000"/>
              <a:gd name="connsiteY7" fmla="*/ 1013996 h 1216800"/>
              <a:gd name="connsiteX8" fmla="*/ 0 w 7620000"/>
              <a:gd name="connsiteY8" fmla="*/ 202804 h 121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0" h="1216800">
                <a:moveTo>
                  <a:pt x="0" y="202804"/>
                </a:moveTo>
                <a:cubicBezTo>
                  <a:pt x="0" y="90798"/>
                  <a:pt x="90798" y="0"/>
                  <a:pt x="202804" y="0"/>
                </a:cubicBezTo>
                <a:lnTo>
                  <a:pt x="7417196" y="0"/>
                </a:lnTo>
                <a:cubicBezTo>
                  <a:pt x="7529202" y="0"/>
                  <a:pt x="7620000" y="90798"/>
                  <a:pt x="7620000" y="202804"/>
                </a:cubicBezTo>
                <a:lnTo>
                  <a:pt x="7620000" y="1013996"/>
                </a:lnTo>
                <a:cubicBezTo>
                  <a:pt x="7620000" y="1126002"/>
                  <a:pt x="7529202" y="1216800"/>
                  <a:pt x="7417196" y="1216800"/>
                </a:cubicBezTo>
                <a:lnTo>
                  <a:pt x="202804" y="1216800"/>
                </a:lnTo>
                <a:cubicBezTo>
                  <a:pt x="90798" y="1216800"/>
                  <a:pt x="0" y="1126002"/>
                  <a:pt x="0" y="1013996"/>
                </a:cubicBezTo>
                <a:lnTo>
                  <a:pt x="0" y="202804"/>
                </a:lnTo>
                <a:close/>
              </a:path>
            </a:pathLst>
          </a:custGeom>
          <a:solidFill>
            <a:schemeClr val="accent2">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99" tIns="101699" rIns="101699" bIns="101699" numCol="1" spcCol="1270" anchor="ctr" anchorCtr="0">
            <a:noAutofit/>
          </a:bodyPr>
          <a:lstStyle/>
          <a:p>
            <a:pPr marL="540544" indent="-342900" defTabSz="666750">
              <a:lnSpc>
                <a:spcPct val="90000"/>
              </a:lnSpc>
              <a:spcBef>
                <a:spcPct val="0"/>
              </a:spcBef>
              <a:spcAft>
                <a:spcPct val="35000"/>
              </a:spcAft>
              <a:buClr>
                <a:srgbClr val="FFFFFF"/>
              </a:buClr>
              <a:buFont typeface="Arial" panose="020B0604020202020204" pitchFamily="34" charset="0"/>
              <a:buChar char="‒"/>
            </a:pPr>
            <a:r>
              <a:rPr lang="en-US" sz="1800" dirty="0">
                <a:solidFill>
                  <a:srgbClr val="FFFFFF"/>
                </a:solidFill>
                <a:latin typeface="Arial" panose="020B0604020202020204" pitchFamily="34" charset="0"/>
                <a:cs typeface="Arial" panose="020B0604020202020204" pitchFamily="34" charset="0"/>
              </a:rPr>
              <a:t>Arrangement</a:t>
            </a:r>
            <a:endParaRPr lang="en-CA" sz="18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0797118"/>
      </p:ext>
    </p:extLst>
  </p:cSld>
  <p:clrMapOvr>
    <a:masterClrMapping/>
  </p:clrMapOvr>
  <p:transition spd="slow">
    <p:strips dir="r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1950"/>
            <a:ext cx="8610600" cy="424209"/>
          </a:xfrm>
        </p:spPr>
        <p:txBody>
          <a:bodyPr/>
          <a:lstStyle/>
          <a:p>
            <a:pPr marL="442913" indent="-442913"/>
            <a:r>
              <a:rPr lang="en-US" sz="1800" dirty="0">
                <a:latin typeface="Arial" charset="0"/>
                <a:cs typeface="Arial" charset="0"/>
              </a:rPr>
              <a:t>K. 	HOW TO GET READY FOR THE ONCA TRANSITION</a:t>
            </a:r>
            <a:endParaRPr lang="en-CA" sz="1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58167678"/>
              </p:ext>
            </p:extLst>
          </p:nvPr>
        </p:nvGraphicFramePr>
        <p:xfrm>
          <a:off x="457200" y="867277"/>
          <a:ext cx="8184698" cy="3761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56</a:t>
            </a:fld>
            <a:endParaRPr lang="en-US" altLang="en-US" dirty="0"/>
          </a:p>
        </p:txBody>
      </p:sp>
    </p:spTree>
    <p:extLst>
      <p:ext uri="{BB962C8B-B14F-4D97-AF65-F5344CB8AC3E}">
        <p14:creationId xmlns:p14="http://schemas.microsoft.com/office/powerpoint/2010/main" val="3141864290"/>
      </p:ext>
    </p:extLst>
  </p:cSld>
  <p:clrMapOvr>
    <a:masterClrMapping/>
  </p:clrMapOvr>
  <p:transition spd="slow">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71563071"/>
              </p:ext>
            </p:extLst>
          </p:nvPr>
        </p:nvGraphicFramePr>
        <p:xfrm>
          <a:off x="457200" y="742950"/>
          <a:ext cx="84582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57</a:t>
            </a:fld>
            <a:endParaRPr lang="en-US" altLang="en-US" dirty="0"/>
          </a:p>
        </p:txBody>
      </p:sp>
    </p:spTree>
    <p:extLst>
      <p:ext uri="{BB962C8B-B14F-4D97-AF65-F5344CB8AC3E}">
        <p14:creationId xmlns:p14="http://schemas.microsoft.com/office/powerpoint/2010/main" val="3611462577"/>
      </p:ext>
    </p:extLst>
  </p:cSld>
  <p:clrMapOvr>
    <a:masterClrMapping/>
  </p:clrMapOvr>
  <p:transition spd="slow">
    <p:wipe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688421000"/>
              </p:ext>
            </p:extLst>
          </p:nvPr>
        </p:nvGraphicFramePr>
        <p:xfrm>
          <a:off x="457200" y="133350"/>
          <a:ext cx="8610600" cy="41732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58</a:t>
            </a:fld>
            <a:endParaRPr lang="en-US" altLang="en-US" dirty="0"/>
          </a:p>
        </p:txBody>
      </p:sp>
    </p:spTree>
    <p:extLst>
      <p:ext uri="{BB962C8B-B14F-4D97-AF65-F5344CB8AC3E}">
        <p14:creationId xmlns:p14="http://schemas.microsoft.com/office/powerpoint/2010/main" val="3753185136"/>
      </p:ext>
    </p:extLst>
  </p:cSld>
  <p:clrMapOvr>
    <a:masterClrMapping/>
  </p:clrMapOvr>
  <p:transition spd="slow">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91904148"/>
              </p:ext>
            </p:extLst>
          </p:nvPr>
        </p:nvGraphicFramePr>
        <p:xfrm>
          <a:off x="1676400" y="377485"/>
          <a:ext cx="5562599" cy="2422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59</a:t>
            </a:fld>
            <a:endParaRPr lang="en-US" altLang="en-US" dirty="0"/>
          </a:p>
        </p:txBody>
      </p:sp>
      <p:sp>
        <p:nvSpPr>
          <p:cNvPr id="6" name="Content Placeholder 2"/>
          <p:cNvSpPr txBox="1">
            <a:spLocks/>
          </p:cNvSpPr>
          <p:nvPr/>
        </p:nvSpPr>
        <p:spPr bwMode="auto">
          <a:xfrm>
            <a:off x="457200" y="2911320"/>
            <a:ext cx="8305800" cy="1870230"/>
          </a:xfrm>
          <a:prstGeom prst="rect">
            <a:avLst/>
          </a:prstGeom>
          <a:noFill/>
          <a:ln w="9525">
            <a:noFill/>
            <a:miter lim="800000"/>
            <a:headEnd/>
            <a:tailEnd/>
          </a:ln>
        </p:spPr>
        <p:txBody>
          <a:bodyPr vert="horz" wrap="square" lIns="68580" tIns="34290" rIns="68580" bIns="34290" numCol="1" anchor="t" anchorCtr="0" compatLnSpc="1">
            <a:prstTxWarp prst="textNoShape">
              <a:avLst/>
            </a:prstTxWarp>
          </a:bodyPr>
          <a:lstStyle>
            <a:lvl1pPr marL="342900" indent="-342900" algn="l" rtl="0" eaLnBrk="1" fontAlgn="base" hangingPunct="1">
              <a:spcBef>
                <a:spcPts val="450"/>
              </a:spcBef>
              <a:spcAft>
                <a:spcPct val="0"/>
              </a:spcAft>
              <a:buClr>
                <a:schemeClr val="tx1"/>
              </a:buClr>
              <a:buChar char="•"/>
              <a:defRPr sz="2300" b="0">
                <a:solidFill>
                  <a:schemeClr val="tx1"/>
                </a:solidFill>
                <a:latin typeface="Arial" pitchFamily="34" charset="0"/>
                <a:ea typeface="+mn-ea"/>
                <a:cs typeface="Arial" pitchFamily="34" charset="0"/>
              </a:defRPr>
            </a:lvl1pPr>
            <a:lvl2pPr marL="685800" indent="-336947" algn="l" rtl="0" eaLnBrk="1" fontAlgn="base" hangingPunct="1">
              <a:spcBef>
                <a:spcPts val="450"/>
              </a:spcBef>
              <a:spcAft>
                <a:spcPct val="0"/>
              </a:spcAft>
              <a:buClr>
                <a:schemeClr val="tx1"/>
              </a:buClr>
              <a:buChar char="–"/>
              <a:defRPr sz="2300" b="0">
                <a:solidFill>
                  <a:schemeClr val="tx1"/>
                </a:solidFill>
                <a:latin typeface="Arial" pitchFamily="34" charset="0"/>
                <a:cs typeface="Arial" pitchFamily="34" charset="0"/>
              </a:defRPr>
            </a:lvl2pPr>
            <a:lvl3pPr marL="1028700" indent="-342900" algn="l" rtl="0" eaLnBrk="1" fontAlgn="base" hangingPunct="1">
              <a:spcBef>
                <a:spcPts val="450"/>
              </a:spcBef>
              <a:spcAft>
                <a:spcPct val="0"/>
              </a:spcAft>
              <a:buClr>
                <a:schemeClr val="tx1"/>
              </a:buClr>
              <a:buFont typeface="Wingdings" pitchFamily="2" charset="2"/>
              <a:buChar char="§"/>
              <a:defRPr sz="2300" b="0">
                <a:solidFill>
                  <a:schemeClr val="tx1"/>
                </a:solidFill>
                <a:latin typeface="Arial" pitchFamily="34" charset="0"/>
                <a:cs typeface="Arial" pitchFamily="34" charset="0"/>
              </a:defRPr>
            </a:lvl3pPr>
            <a:lvl4pPr marL="1371600" indent="-336947" algn="l" rtl="0" eaLnBrk="1" fontAlgn="base" hangingPunct="1">
              <a:spcBef>
                <a:spcPts val="450"/>
              </a:spcBef>
              <a:spcAft>
                <a:spcPct val="0"/>
              </a:spcAft>
              <a:buClr>
                <a:schemeClr val="tx1"/>
              </a:buClr>
              <a:buFont typeface="Times New Roman" pitchFamily="18" charset="0"/>
              <a:buChar char="◦"/>
              <a:defRPr sz="2300" b="0">
                <a:solidFill>
                  <a:schemeClr val="tx1"/>
                </a:solidFill>
                <a:latin typeface="Arial" pitchFamily="34" charset="0"/>
                <a:cs typeface="Arial" pitchFamily="34" charset="0"/>
              </a:defRPr>
            </a:lvl4pPr>
            <a:lvl5pPr marL="1714500" indent="-342900" algn="l" rtl="0" eaLnBrk="1" fontAlgn="base" hangingPunct="1">
              <a:spcBef>
                <a:spcPts val="450"/>
              </a:spcBef>
              <a:spcAft>
                <a:spcPct val="0"/>
              </a:spcAft>
              <a:buClr>
                <a:schemeClr val="tx1"/>
              </a:buClr>
              <a:buFont typeface="Tahoma" pitchFamily="34" charset="0"/>
              <a:buChar char="-"/>
              <a:defRPr sz="2300" b="0">
                <a:solidFill>
                  <a:schemeClr val="tx1"/>
                </a:solidFill>
                <a:latin typeface="Arial" pitchFamily="34" charset="0"/>
                <a:cs typeface="Arial" pitchFamily="34" charset="0"/>
              </a:defRPr>
            </a:lvl5pPr>
            <a:lvl6pPr marL="2057400" indent="-257175" algn="l" rtl="0" eaLnBrk="1" fontAlgn="base" hangingPunct="1">
              <a:spcBef>
                <a:spcPct val="50000"/>
              </a:spcBef>
              <a:spcAft>
                <a:spcPct val="0"/>
              </a:spcAft>
              <a:buClr>
                <a:schemeClr val="tx1"/>
              </a:buClr>
              <a:buFont typeface="Tahoma" pitchFamily="34" charset="0"/>
              <a:buChar char="-"/>
              <a:defRPr sz="2100" b="1">
                <a:solidFill>
                  <a:schemeClr val="tx1"/>
                </a:solidFill>
                <a:latin typeface="+mn-lt"/>
              </a:defRPr>
            </a:lvl6pPr>
            <a:lvl7pPr marL="2400300" indent="-257175" algn="l" rtl="0" eaLnBrk="1" fontAlgn="base" hangingPunct="1">
              <a:spcBef>
                <a:spcPct val="50000"/>
              </a:spcBef>
              <a:spcAft>
                <a:spcPct val="0"/>
              </a:spcAft>
              <a:buClr>
                <a:schemeClr val="tx1"/>
              </a:buClr>
              <a:buFont typeface="Tahoma" pitchFamily="34" charset="0"/>
              <a:buChar char="-"/>
              <a:defRPr sz="2100" b="1">
                <a:solidFill>
                  <a:schemeClr val="tx1"/>
                </a:solidFill>
                <a:latin typeface="+mn-lt"/>
              </a:defRPr>
            </a:lvl7pPr>
            <a:lvl8pPr marL="2743200" indent="-257175" algn="l" rtl="0" eaLnBrk="1" fontAlgn="base" hangingPunct="1">
              <a:spcBef>
                <a:spcPct val="50000"/>
              </a:spcBef>
              <a:spcAft>
                <a:spcPct val="0"/>
              </a:spcAft>
              <a:buClr>
                <a:schemeClr val="tx1"/>
              </a:buClr>
              <a:buFont typeface="Tahoma" pitchFamily="34" charset="0"/>
              <a:buChar char="-"/>
              <a:defRPr sz="2100" b="1">
                <a:solidFill>
                  <a:schemeClr val="tx1"/>
                </a:solidFill>
                <a:latin typeface="+mn-lt"/>
              </a:defRPr>
            </a:lvl8pPr>
            <a:lvl9pPr marL="3086100" indent="-257175" algn="l" rtl="0" eaLnBrk="1" fontAlgn="base" hangingPunct="1">
              <a:spcBef>
                <a:spcPct val="50000"/>
              </a:spcBef>
              <a:spcAft>
                <a:spcPct val="0"/>
              </a:spcAft>
              <a:buClr>
                <a:schemeClr val="tx1"/>
              </a:buClr>
              <a:buFont typeface="Tahoma" pitchFamily="34" charset="0"/>
              <a:buChar char="-"/>
              <a:defRPr sz="2100" b="1">
                <a:solidFill>
                  <a:schemeClr val="tx1"/>
                </a:solidFill>
                <a:latin typeface="+mn-lt"/>
              </a:defRPr>
            </a:lvl9pPr>
          </a:lstStyle>
          <a:p>
            <a:pPr marL="442913" indent="-442913">
              <a:defRPr/>
            </a:pPr>
            <a:r>
              <a:rPr lang="en-US" sz="1800" kern="0" dirty="0">
                <a:latin typeface="Arial" charset="0"/>
                <a:cs typeface="Arial" charset="0"/>
              </a:rPr>
              <a:t>4 Regulations under the ONCA </a:t>
            </a:r>
          </a:p>
          <a:p>
            <a:pPr marL="895350" lvl="2" indent="-452438">
              <a:buFont typeface="Arial" panose="020B0604020202020204" pitchFamily="34" charset="0"/>
              <a:buChar char="‒"/>
              <a:defRPr/>
            </a:pPr>
            <a:r>
              <a:rPr lang="en-US" sz="1800" kern="0" dirty="0">
                <a:latin typeface="Arial" charset="0"/>
                <a:cs typeface="Arial" charset="0"/>
              </a:rPr>
              <a:t>O. Reg. 394/21 Names and filings</a:t>
            </a:r>
          </a:p>
          <a:p>
            <a:pPr marL="895350" lvl="2" indent="-452438">
              <a:buFont typeface="Arial" panose="020B0604020202020204" pitchFamily="34" charset="0"/>
              <a:buChar char="‒"/>
              <a:defRPr/>
            </a:pPr>
            <a:r>
              <a:rPr lang="en-US" sz="1800" kern="0" dirty="0">
                <a:latin typeface="Arial" charset="0"/>
                <a:cs typeface="Arial" charset="0"/>
              </a:rPr>
              <a:t>O. Reg. 395/21 General</a:t>
            </a:r>
          </a:p>
          <a:p>
            <a:pPr marL="895350" lvl="2" indent="-452438">
              <a:buFont typeface="Arial" panose="020B0604020202020204" pitchFamily="34" charset="0"/>
              <a:buChar char="‒"/>
              <a:defRPr/>
            </a:pPr>
            <a:r>
              <a:rPr lang="en-US" sz="1800" kern="0" dirty="0">
                <a:latin typeface="Arial" charset="0"/>
                <a:cs typeface="Arial" charset="0"/>
              </a:rPr>
              <a:t>O. Reg. 396/21 Corporations Sole </a:t>
            </a:r>
          </a:p>
          <a:p>
            <a:pPr marL="895350" lvl="2" indent="-452438">
              <a:buFont typeface="Arial" panose="020B0604020202020204" pitchFamily="34" charset="0"/>
              <a:buChar char="‒"/>
              <a:defRPr/>
            </a:pPr>
            <a:r>
              <a:rPr lang="en-US" sz="1800" kern="0" spc="-38" dirty="0">
                <a:latin typeface="Arial" charset="0"/>
                <a:cs typeface="Arial" charset="0"/>
              </a:rPr>
              <a:t>O. Reg. 693/21 Extension Of Temporary Suspension Period</a:t>
            </a:r>
          </a:p>
        </p:txBody>
      </p:sp>
    </p:spTree>
    <p:extLst>
      <p:ext uri="{BB962C8B-B14F-4D97-AF65-F5344CB8AC3E}">
        <p14:creationId xmlns:p14="http://schemas.microsoft.com/office/powerpoint/2010/main" val="3055494715"/>
      </p:ext>
    </p:extLst>
  </p:cSld>
  <p:clrMapOvr>
    <a:masterClrMapping/>
  </p:clrMapOvr>
  <p:transition spd="slow">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911" y="133350"/>
            <a:ext cx="8231190" cy="642938"/>
          </a:xfrm>
        </p:spPr>
        <p:txBody>
          <a:bodyPr/>
          <a:lstStyle/>
          <a:p>
            <a:pPr marL="457200" indent="-457200">
              <a:lnSpc>
                <a:spcPct val="100000"/>
              </a:lnSpc>
            </a:pPr>
            <a:r>
              <a:rPr lang="en-CA" sz="1900" dirty="0"/>
              <a:t>D.	ONCA TRANSITION PROCESS </a:t>
            </a:r>
          </a:p>
        </p:txBody>
      </p:sp>
      <p:sp>
        <p:nvSpPr>
          <p:cNvPr id="3" name="Content Placeholder 2"/>
          <p:cNvSpPr>
            <a:spLocks noGrp="1"/>
          </p:cNvSpPr>
          <p:nvPr>
            <p:ph idx="1"/>
          </p:nvPr>
        </p:nvSpPr>
        <p:spPr>
          <a:xfrm>
            <a:off x="457200" y="536472"/>
            <a:ext cx="8610600" cy="2971800"/>
          </a:xfrm>
        </p:spPr>
        <p:txBody>
          <a:bodyPr/>
          <a:lstStyle/>
          <a:p>
            <a:pPr>
              <a:lnSpc>
                <a:spcPct val="95000"/>
              </a:lnSpc>
              <a:spcBef>
                <a:spcPts val="0"/>
              </a:spcBef>
              <a:spcAft>
                <a:spcPts val="0"/>
              </a:spcAft>
            </a:pPr>
            <a:r>
              <a:rPr lang="en-CA" sz="1800" b="0" u="sng" dirty="0">
                <a:latin typeface="Arial" charset="0"/>
                <a:cs typeface="Arial" charset="0"/>
              </a:rPr>
              <a:t>Optional</a:t>
            </a:r>
            <a:r>
              <a:rPr lang="en-CA" sz="1800" b="0" dirty="0">
                <a:latin typeface="Arial" charset="0"/>
                <a:cs typeface="Arial" charset="0"/>
              </a:rPr>
              <a:t> transition process possible to do within this 3 year period to make necessary changes to current governing documents</a:t>
            </a:r>
          </a:p>
          <a:p>
            <a:pPr marL="347663" indent="-347663">
              <a:lnSpc>
                <a:spcPct val="95000"/>
              </a:lnSpc>
              <a:spcBef>
                <a:spcPts val="0"/>
              </a:spcBef>
              <a:spcAft>
                <a:spcPts val="0"/>
              </a:spcAft>
            </a:pPr>
            <a:endParaRPr lang="en-CA" sz="1800" b="0" dirty="0">
              <a:latin typeface="Arial" charset="0"/>
              <a:cs typeface="Arial" charset="0"/>
            </a:endParaRPr>
          </a:p>
          <a:p>
            <a:pPr marL="347663" indent="-347663">
              <a:lnSpc>
                <a:spcPct val="95000"/>
              </a:lnSpc>
              <a:spcBef>
                <a:spcPts val="0"/>
              </a:spcBef>
              <a:spcAft>
                <a:spcPts val="0"/>
              </a:spcAft>
            </a:pPr>
            <a:endParaRPr lang="en-CA" sz="1800" b="0" dirty="0">
              <a:latin typeface="Arial" charset="0"/>
              <a:cs typeface="Arial" charset="0"/>
            </a:endParaRPr>
          </a:p>
          <a:p>
            <a:pPr marL="347663" indent="-347663">
              <a:lnSpc>
                <a:spcPct val="95000"/>
              </a:lnSpc>
              <a:spcBef>
                <a:spcPts val="0"/>
              </a:spcBef>
              <a:spcAft>
                <a:spcPts val="0"/>
              </a:spcAft>
            </a:pPr>
            <a:endParaRPr lang="en-CA" sz="1800" b="0" dirty="0">
              <a:latin typeface="Arial" charset="0"/>
              <a:cs typeface="Arial" charset="0"/>
            </a:endParaRPr>
          </a:p>
          <a:p>
            <a:pPr marL="347663" indent="-347663">
              <a:lnSpc>
                <a:spcPct val="95000"/>
              </a:lnSpc>
              <a:spcBef>
                <a:spcPts val="0"/>
              </a:spcBef>
              <a:spcAft>
                <a:spcPts val="0"/>
              </a:spcAft>
            </a:pPr>
            <a:endParaRPr lang="en-CA" sz="1800" b="0" dirty="0">
              <a:latin typeface="Arial" charset="0"/>
              <a:cs typeface="Arial" charset="0"/>
            </a:endParaRPr>
          </a:p>
          <a:p>
            <a:pPr marL="347663" indent="-347663">
              <a:lnSpc>
                <a:spcPct val="95000"/>
              </a:lnSpc>
              <a:spcBef>
                <a:spcPts val="0"/>
              </a:spcBef>
              <a:spcAft>
                <a:spcPts val="0"/>
              </a:spcAft>
            </a:pPr>
            <a:endParaRPr lang="en-CA" sz="1800" b="0" dirty="0">
              <a:latin typeface="Arial" charset="0"/>
              <a:cs typeface="Arial" charset="0"/>
            </a:endParaRPr>
          </a:p>
          <a:p>
            <a:pPr>
              <a:spcBef>
                <a:spcPts val="1200"/>
              </a:spcBef>
              <a:spcAft>
                <a:spcPts val="0"/>
              </a:spcAft>
            </a:pPr>
            <a:r>
              <a:rPr lang="en-CA" sz="1800" b="0" dirty="0">
                <a:latin typeface="Arial" charset="0"/>
                <a:cs typeface="Arial" charset="0"/>
              </a:rPr>
              <a:t>However, it is prudent to go through this transition process to avoid uncertainty</a:t>
            </a:r>
          </a:p>
          <a:p>
            <a:pPr>
              <a:spcBef>
                <a:spcPts val="0"/>
              </a:spcBef>
              <a:spcAft>
                <a:spcPts val="0"/>
              </a:spcAft>
            </a:pPr>
            <a:r>
              <a:rPr lang="en-CA" sz="1800" b="0" dirty="0">
                <a:latin typeface="Arial" charset="0"/>
                <a:cs typeface="Arial" charset="0"/>
              </a:rPr>
              <a:t>If done, then, after the transition process, the corporation will be governed by: </a:t>
            </a:r>
          </a:p>
          <a:p>
            <a:pPr lvl="1" indent="-457200">
              <a:spcBef>
                <a:spcPts val="0"/>
              </a:spcBef>
              <a:spcAft>
                <a:spcPts val="0"/>
              </a:spcAft>
            </a:pPr>
            <a:r>
              <a:rPr lang="en-CA" sz="1800" b="0" dirty="0">
                <a:latin typeface="Arial" charset="0"/>
                <a:cs typeface="Arial" charset="0"/>
              </a:rPr>
              <a:t>(1) LP, SLPs and articles of amendment – possible to consolidate them into restated articles; and </a:t>
            </a:r>
          </a:p>
          <a:p>
            <a:pPr lvl="1" indent="-457200">
              <a:spcBef>
                <a:spcPts val="0"/>
              </a:spcBef>
              <a:spcAft>
                <a:spcPts val="0"/>
              </a:spcAft>
            </a:pPr>
            <a:r>
              <a:rPr lang="en-CA" sz="1800" b="0" dirty="0">
                <a:latin typeface="Arial" charset="0"/>
                <a:cs typeface="Arial" charset="0"/>
              </a:rPr>
              <a:t>(2) ONCA-compliant by-law</a:t>
            </a:r>
          </a:p>
          <a:p>
            <a:pPr>
              <a:spcBef>
                <a:spcPts val="0"/>
              </a:spcBef>
              <a:spcAft>
                <a:spcPts val="0"/>
              </a:spcAft>
            </a:pPr>
            <a:r>
              <a:rPr lang="en-CA" sz="1800" b="0" dirty="0">
                <a:latin typeface="Arial" charset="0"/>
                <a:cs typeface="Arial" charset="0"/>
              </a:rPr>
              <a:t>If an existing registered charity, then may need consent of Ontario Public Guardian and Trustee (“PGT’) for portions of articles of amendment (slide 9)</a:t>
            </a:r>
          </a:p>
        </p:txBody>
      </p:sp>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6</a:t>
            </a:fld>
            <a:endParaRPr lang="en-US" altLang="en-US" dirty="0"/>
          </a:p>
        </p:txBody>
      </p:sp>
      <p:grpSp>
        <p:nvGrpSpPr>
          <p:cNvPr id="5" name="Group 4">
            <a:extLst>
              <a:ext uri="{FF2B5EF4-FFF2-40B4-BE49-F238E27FC236}">
                <a16:creationId xmlns:a16="http://schemas.microsoft.com/office/drawing/2014/main" id="{0B93CFB8-3639-4A02-8CCE-28D3C9B23016}"/>
              </a:ext>
            </a:extLst>
          </p:cNvPr>
          <p:cNvGrpSpPr/>
          <p:nvPr/>
        </p:nvGrpSpPr>
        <p:grpSpPr>
          <a:xfrm>
            <a:off x="960119" y="1123950"/>
            <a:ext cx="6126481" cy="1408713"/>
            <a:chOff x="960119" y="1498026"/>
            <a:chExt cx="6126481" cy="1408713"/>
          </a:xfrm>
        </p:grpSpPr>
        <p:sp>
          <p:nvSpPr>
            <p:cNvPr id="6" name="Freeform: Shape 5">
              <a:extLst>
                <a:ext uri="{FF2B5EF4-FFF2-40B4-BE49-F238E27FC236}">
                  <a16:creationId xmlns:a16="http://schemas.microsoft.com/office/drawing/2014/main" id="{209B461C-8AA6-495A-B834-0DA74773D48F}"/>
                </a:ext>
              </a:extLst>
            </p:cNvPr>
            <p:cNvSpPr/>
            <p:nvPr/>
          </p:nvSpPr>
          <p:spPr>
            <a:xfrm>
              <a:off x="960119" y="2482938"/>
              <a:ext cx="6126481" cy="423801"/>
            </a:xfrm>
            <a:custGeom>
              <a:avLst/>
              <a:gdLst>
                <a:gd name="connsiteX0" fmla="*/ 0 w 6126481"/>
                <a:gd name="connsiteY0" fmla="*/ 70635 h 423801"/>
                <a:gd name="connsiteX1" fmla="*/ 70635 w 6126481"/>
                <a:gd name="connsiteY1" fmla="*/ 0 h 423801"/>
                <a:gd name="connsiteX2" fmla="*/ 6055846 w 6126481"/>
                <a:gd name="connsiteY2" fmla="*/ 0 h 423801"/>
                <a:gd name="connsiteX3" fmla="*/ 6126481 w 6126481"/>
                <a:gd name="connsiteY3" fmla="*/ 70635 h 423801"/>
                <a:gd name="connsiteX4" fmla="*/ 6126481 w 6126481"/>
                <a:gd name="connsiteY4" fmla="*/ 353166 h 423801"/>
                <a:gd name="connsiteX5" fmla="*/ 6055846 w 6126481"/>
                <a:gd name="connsiteY5" fmla="*/ 423801 h 423801"/>
                <a:gd name="connsiteX6" fmla="*/ 70635 w 6126481"/>
                <a:gd name="connsiteY6" fmla="*/ 423801 h 423801"/>
                <a:gd name="connsiteX7" fmla="*/ 0 w 6126481"/>
                <a:gd name="connsiteY7" fmla="*/ 353166 h 423801"/>
                <a:gd name="connsiteX8" fmla="*/ 0 w 6126481"/>
                <a:gd name="connsiteY8" fmla="*/ 70635 h 423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481" h="423801">
                  <a:moveTo>
                    <a:pt x="0" y="70635"/>
                  </a:moveTo>
                  <a:cubicBezTo>
                    <a:pt x="0" y="31624"/>
                    <a:pt x="31624" y="0"/>
                    <a:pt x="70635" y="0"/>
                  </a:cubicBezTo>
                  <a:lnTo>
                    <a:pt x="6055846" y="0"/>
                  </a:lnTo>
                  <a:cubicBezTo>
                    <a:pt x="6094857" y="0"/>
                    <a:pt x="6126481" y="31624"/>
                    <a:pt x="6126481" y="70635"/>
                  </a:cubicBezTo>
                  <a:lnTo>
                    <a:pt x="6126481" y="353166"/>
                  </a:lnTo>
                  <a:cubicBezTo>
                    <a:pt x="6126481" y="392177"/>
                    <a:pt x="6094857" y="423801"/>
                    <a:pt x="6055846" y="423801"/>
                  </a:cubicBezTo>
                  <a:lnTo>
                    <a:pt x="70635" y="423801"/>
                  </a:lnTo>
                  <a:cubicBezTo>
                    <a:pt x="31624" y="423801"/>
                    <a:pt x="0" y="392177"/>
                    <a:pt x="0" y="353166"/>
                  </a:cubicBezTo>
                  <a:lnTo>
                    <a:pt x="0" y="70635"/>
                  </a:lnTo>
                  <a:close/>
                </a:path>
              </a:pathLst>
            </a:custGeom>
            <a:solidFill>
              <a:schemeClr val="accent3">
                <a:lumMod val="75000"/>
              </a:schemeClr>
            </a:solidFill>
            <a:ln>
              <a:solidFill>
                <a:srgbClr val="85C2FF"/>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89268" tIns="89268" rIns="89268" bIns="89268" numCol="1" spcCol="1270" anchor="ctr" anchorCtr="0">
              <a:noAutofit/>
            </a:bodyPr>
            <a:lstStyle/>
            <a:p>
              <a:pPr marL="355600" lvl="0" indent="-355600" algn="l" defTabSz="800100">
                <a:lnSpc>
                  <a:spcPct val="90000"/>
                </a:lnSpc>
                <a:spcBef>
                  <a:spcPct val="0"/>
                </a:spcBef>
                <a:spcAft>
                  <a:spcPct val="35000"/>
                </a:spcAft>
                <a:buNone/>
              </a:pPr>
              <a:r>
                <a:rPr lang="en-US" sz="1800" kern="1200" dirty="0">
                  <a:solidFill>
                    <a:srgbClr val="FFFFFF"/>
                  </a:solidFill>
                  <a:latin typeface="Arial" panose="020B0604020202020204" pitchFamily="34" charset="0"/>
                  <a:cs typeface="Arial" panose="020B0604020202020204" pitchFamily="34" charset="0"/>
                </a:rPr>
                <a:t>‒	Optional to adopt restated articles</a:t>
              </a:r>
              <a:endParaRPr lang="en-CA" sz="1800" kern="1200" dirty="0">
                <a:solidFill>
                  <a:srgbClr val="FFFFFF"/>
                </a:solidFill>
                <a:latin typeface="Arial" panose="020B0604020202020204" pitchFamily="34" charset="0"/>
                <a:cs typeface="Arial" panose="020B0604020202020204" pitchFamily="34" charset="0"/>
              </a:endParaRPr>
            </a:p>
          </p:txBody>
        </p:sp>
        <p:sp>
          <p:nvSpPr>
            <p:cNvPr id="7" name="Freeform: Shape 6">
              <a:extLst>
                <a:ext uri="{FF2B5EF4-FFF2-40B4-BE49-F238E27FC236}">
                  <a16:creationId xmlns:a16="http://schemas.microsoft.com/office/drawing/2014/main" id="{A5CF3FB3-EA4C-4403-950C-FC7545915A10}"/>
                </a:ext>
              </a:extLst>
            </p:cNvPr>
            <p:cNvSpPr/>
            <p:nvPr/>
          </p:nvSpPr>
          <p:spPr>
            <a:xfrm>
              <a:off x="960119" y="1973605"/>
              <a:ext cx="6126481" cy="453319"/>
            </a:xfrm>
            <a:custGeom>
              <a:avLst/>
              <a:gdLst>
                <a:gd name="connsiteX0" fmla="*/ 0 w 6126481"/>
                <a:gd name="connsiteY0" fmla="*/ 75555 h 453319"/>
                <a:gd name="connsiteX1" fmla="*/ 75555 w 6126481"/>
                <a:gd name="connsiteY1" fmla="*/ 0 h 453319"/>
                <a:gd name="connsiteX2" fmla="*/ 6050926 w 6126481"/>
                <a:gd name="connsiteY2" fmla="*/ 0 h 453319"/>
                <a:gd name="connsiteX3" fmla="*/ 6126481 w 6126481"/>
                <a:gd name="connsiteY3" fmla="*/ 75555 h 453319"/>
                <a:gd name="connsiteX4" fmla="*/ 6126481 w 6126481"/>
                <a:gd name="connsiteY4" fmla="*/ 377764 h 453319"/>
                <a:gd name="connsiteX5" fmla="*/ 6050926 w 6126481"/>
                <a:gd name="connsiteY5" fmla="*/ 453319 h 453319"/>
                <a:gd name="connsiteX6" fmla="*/ 75555 w 6126481"/>
                <a:gd name="connsiteY6" fmla="*/ 453319 h 453319"/>
                <a:gd name="connsiteX7" fmla="*/ 0 w 6126481"/>
                <a:gd name="connsiteY7" fmla="*/ 377764 h 453319"/>
                <a:gd name="connsiteX8" fmla="*/ 0 w 6126481"/>
                <a:gd name="connsiteY8" fmla="*/ 75555 h 453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481" h="453319">
                  <a:moveTo>
                    <a:pt x="0" y="75555"/>
                  </a:moveTo>
                  <a:cubicBezTo>
                    <a:pt x="0" y="33827"/>
                    <a:pt x="33827" y="0"/>
                    <a:pt x="75555" y="0"/>
                  </a:cubicBezTo>
                  <a:lnTo>
                    <a:pt x="6050926" y="0"/>
                  </a:lnTo>
                  <a:cubicBezTo>
                    <a:pt x="6092654" y="0"/>
                    <a:pt x="6126481" y="33827"/>
                    <a:pt x="6126481" y="75555"/>
                  </a:cubicBezTo>
                  <a:lnTo>
                    <a:pt x="6126481" y="377764"/>
                  </a:lnTo>
                  <a:cubicBezTo>
                    <a:pt x="6126481" y="419492"/>
                    <a:pt x="6092654" y="453319"/>
                    <a:pt x="6050926" y="453319"/>
                  </a:cubicBezTo>
                  <a:lnTo>
                    <a:pt x="75555" y="453319"/>
                  </a:lnTo>
                  <a:cubicBezTo>
                    <a:pt x="33827" y="453319"/>
                    <a:pt x="0" y="419492"/>
                    <a:pt x="0" y="377764"/>
                  </a:cubicBezTo>
                  <a:lnTo>
                    <a:pt x="0" y="75555"/>
                  </a:lnTo>
                  <a:close/>
                </a:path>
              </a:pathLst>
            </a:custGeom>
            <a:solidFill>
              <a:schemeClr val="accent2">
                <a:lumMod val="75000"/>
              </a:schemeClr>
            </a:solidFill>
            <a:ln>
              <a:solidFill>
                <a:srgbClr val="0073E5"/>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0709" tIns="90709" rIns="90709" bIns="90709" numCol="1" spcCol="1270" anchor="ctr" anchorCtr="0">
              <a:noAutofit/>
            </a:bodyPr>
            <a:lstStyle/>
            <a:p>
              <a:pPr marL="355600" lvl="0" indent="-355600" algn="l" defTabSz="800100">
                <a:lnSpc>
                  <a:spcPct val="90000"/>
                </a:lnSpc>
                <a:spcBef>
                  <a:spcPct val="0"/>
                </a:spcBef>
                <a:spcAft>
                  <a:spcPct val="35000"/>
                </a:spcAft>
                <a:buNone/>
              </a:pPr>
              <a:r>
                <a:rPr lang="en-US" sz="1800" kern="1200" dirty="0">
                  <a:solidFill>
                    <a:srgbClr val="FFFFFF"/>
                  </a:solidFill>
                  <a:latin typeface="Arial" panose="020B0604020202020204" pitchFamily="34" charset="0"/>
                  <a:cs typeface="Arial" panose="020B0604020202020204" pitchFamily="34" charset="0"/>
                </a:rPr>
                <a:t>‒	Adopt ONCA-compliant by-law</a:t>
              </a:r>
              <a:endParaRPr lang="en-CA" sz="1800" kern="1200" dirty="0">
                <a:solidFill>
                  <a:srgbClr val="FFFFFF"/>
                </a:solidFill>
                <a:latin typeface="Arial" panose="020B0604020202020204" pitchFamily="34" charset="0"/>
                <a:cs typeface="Arial" panose="020B0604020202020204" pitchFamily="34" charset="0"/>
              </a:endParaRPr>
            </a:p>
          </p:txBody>
        </p:sp>
        <p:sp>
          <p:nvSpPr>
            <p:cNvPr id="8" name="Freeform: Shape 7">
              <a:extLst>
                <a:ext uri="{FF2B5EF4-FFF2-40B4-BE49-F238E27FC236}">
                  <a16:creationId xmlns:a16="http://schemas.microsoft.com/office/drawing/2014/main" id="{26154FDF-4625-4A1E-9D38-3E4687ECA895}"/>
                </a:ext>
              </a:extLst>
            </p:cNvPr>
            <p:cNvSpPr/>
            <p:nvPr/>
          </p:nvSpPr>
          <p:spPr>
            <a:xfrm>
              <a:off x="960119" y="1498026"/>
              <a:ext cx="6126481" cy="429570"/>
            </a:xfrm>
            <a:custGeom>
              <a:avLst/>
              <a:gdLst>
                <a:gd name="connsiteX0" fmla="*/ 0 w 6126481"/>
                <a:gd name="connsiteY0" fmla="*/ 71596 h 429570"/>
                <a:gd name="connsiteX1" fmla="*/ 71596 w 6126481"/>
                <a:gd name="connsiteY1" fmla="*/ 0 h 429570"/>
                <a:gd name="connsiteX2" fmla="*/ 6054885 w 6126481"/>
                <a:gd name="connsiteY2" fmla="*/ 0 h 429570"/>
                <a:gd name="connsiteX3" fmla="*/ 6126481 w 6126481"/>
                <a:gd name="connsiteY3" fmla="*/ 71596 h 429570"/>
                <a:gd name="connsiteX4" fmla="*/ 6126481 w 6126481"/>
                <a:gd name="connsiteY4" fmla="*/ 357974 h 429570"/>
                <a:gd name="connsiteX5" fmla="*/ 6054885 w 6126481"/>
                <a:gd name="connsiteY5" fmla="*/ 429570 h 429570"/>
                <a:gd name="connsiteX6" fmla="*/ 71596 w 6126481"/>
                <a:gd name="connsiteY6" fmla="*/ 429570 h 429570"/>
                <a:gd name="connsiteX7" fmla="*/ 0 w 6126481"/>
                <a:gd name="connsiteY7" fmla="*/ 357974 h 429570"/>
                <a:gd name="connsiteX8" fmla="*/ 0 w 6126481"/>
                <a:gd name="connsiteY8" fmla="*/ 71596 h 429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6481" h="429570">
                  <a:moveTo>
                    <a:pt x="0" y="71596"/>
                  </a:moveTo>
                  <a:cubicBezTo>
                    <a:pt x="0" y="32055"/>
                    <a:pt x="32055" y="0"/>
                    <a:pt x="71596" y="0"/>
                  </a:cubicBezTo>
                  <a:lnTo>
                    <a:pt x="6054885" y="0"/>
                  </a:lnTo>
                  <a:cubicBezTo>
                    <a:pt x="6094426" y="0"/>
                    <a:pt x="6126481" y="32055"/>
                    <a:pt x="6126481" y="71596"/>
                  </a:cubicBezTo>
                  <a:lnTo>
                    <a:pt x="6126481" y="357974"/>
                  </a:lnTo>
                  <a:cubicBezTo>
                    <a:pt x="6126481" y="397515"/>
                    <a:pt x="6094426" y="429570"/>
                    <a:pt x="6054885" y="429570"/>
                  </a:cubicBezTo>
                  <a:lnTo>
                    <a:pt x="71596" y="429570"/>
                  </a:lnTo>
                  <a:cubicBezTo>
                    <a:pt x="32055" y="429570"/>
                    <a:pt x="0" y="397515"/>
                    <a:pt x="0" y="357974"/>
                  </a:cubicBezTo>
                  <a:lnTo>
                    <a:pt x="0" y="71596"/>
                  </a:lnTo>
                  <a:close/>
                </a:path>
              </a:pathLst>
            </a:custGeom>
            <a:solidFill>
              <a:schemeClr val="accent3">
                <a:lumMod val="75000"/>
              </a:schemeClr>
            </a:solidFill>
            <a:ln>
              <a:solidFill>
                <a:srgbClr val="85C2FF"/>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6970" tIns="89550" rIns="89550" bIns="89550" numCol="1" spcCol="1270" anchor="ctr" anchorCtr="0">
              <a:noAutofit/>
            </a:bodyPr>
            <a:lstStyle/>
            <a:p>
              <a:pPr marL="355600" lvl="0" indent="-355600" algn="l" defTabSz="800100">
                <a:lnSpc>
                  <a:spcPct val="90000"/>
                </a:lnSpc>
                <a:spcBef>
                  <a:spcPct val="0"/>
                </a:spcBef>
                <a:spcAft>
                  <a:spcPct val="35000"/>
                </a:spcAft>
                <a:buNone/>
              </a:pPr>
              <a:r>
                <a:rPr lang="en-US" sz="1800" kern="1200" dirty="0">
                  <a:solidFill>
                    <a:srgbClr val="FFFFFF"/>
                  </a:solidFill>
                  <a:latin typeface="Arial" panose="020B0604020202020204" pitchFamily="34" charset="0"/>
                  <a:cs typeface="Arial" panose="020B0604020202020204" pitchFamily="34" charset="0"/>
                </a:rPr>
                <a:t>‒	 Adopt articles of amendment </a:t>
              </a:r>
              <a:endParaRPr lang="en-CA" sz="1800" kern="1200" dirty="0">
                <a:solidFill>
                  <a:srgbClr val="FFFFFF"/>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656964792"/>
      </p:ext>
    </p:extLst>
  </p:cSld>
  <p:clrMapOvr>
    <a:masterClrMapping/>
  </p:clrMapOvr>
  <p:transition spd="slow">
    <p:wip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517502074"/>
              </p:ext>
            </p:extLst>
          </p:nvPr>
        </p:nvGraphicFramePr>
        <p:xfrm>
          <a:off x="474004" y="514349"/>
          <a:ext cx="8382000" cy="43249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60</a:t>
            </a:fld>
            <a:endParaRPr lang="en-US" altLang="en-US" dirty="0"/>
          </a:p>
        </p:txBody>
      </p:sp>
    </p:spTree>
    <p:extLst>
      <p:ext uri="{BB962C8B-B14F-4D97-AF65-F5344CB8AC3E}">
        <p14:creationId xmlns:p14="http://schemas.microsoft.com/office/powerpoint/2010/main" val="2319152809"/>
      </p:ext>
    </p:extLst>
  </p:cSld>
  <p:clrMapOvr>
    <a:masterClrMapping/>
  </p:clrMapOvr>
  <p:transition spd="slow">
    <p:strips dir="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304475012"/>
              </p:ext>
            </p:extLst>
          </p:nvPr>
        </p:nvGraphicFramePr>
        <p:xfrm>
          <a:off x="510949" y="57150"/>
          <a:ext cx="8382000" cy="4629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61</a:t>
            </a:fld>
            <a:endParaRPr lang="en-US" altLang="en-US" dirty="0"/>
          </a:p>
        </p:txBody>
      </p:sp>
    </p:spTree>
    <p:extLst>
      <p:ext uri="{BB962C8B-B14F-4D97-AF65-F5344CB8AC3E}">
        <p14:creationId xmlns:p14="http://schemas.microsoft.com/office/powerpoint/2010/main" val="140712712"/>
      </p:ext>
    </p:extLst>
  </p:cSld>
  <p:clrMapOvr>
    <a:masterClrMapping/>
  </p:clrMapOvr>
  <p:transition spd="slow">
    <p:wip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296848330"/>
              </p:ext>
            </p:extLst>
          </p:nvPr>
        </p:nvGraphicFramePr>
        <p:xfrm>
          <a:off x="457200" y="361950"/>
          <a:ext cx="83820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62</a:t>
            </a:fld>
            <a:endParaRPr lang="en-US" altLang="en-US" dirty="0"/>
          </a:p>
        </p:txBody>
      </p:sp>
    </p:spTree>
    <p:extLst>
      <p:ext uri="{BB962C8B-B14F-4D97-AF65-F5344CB8AC3E}">
        <p14:creationId xmlns:p14="http://schemas.microsoft.com/office/powerpoint/2010/main" val="3285676360"/>
      </p:ext>
    </p:extLst>
  </p:cSld>
  <p:clrMapOvr>
    <a:masterClrMapping/>
  </p:clrMapOvr>
  <p:transition spd="slow">
    <p:wipe dir="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307497453"/>
              </p:ext>
            </p:extLst>
          </p:nvPr>
        </p:nvGraphicFramePr>
        <p:xfrm>
          <a:off x="457200" y="209551"/>
          <a:ext cx="8610600" cy="342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63</a:t>
            </a:fld>
            <a:endParaRPr lang="en-US" altLang="en-US" dirty="0"/>
          </a:p>
        </p:txBody>
      </p:sp>
    </p:spTree>
    <p:extLst>
      <p:ext uri="{BB962C8B-B14F-4D97-AF65-F5344CB8AC3E}">
        <p14:creationId xmlns:p14="http://schemas.microsoft.com/office/powerpoint/2010/main" val="4293961049"/>
      </p:ext>
    </p:extLst>
  </p:cSld>
  <p:clrMapOvr>
    <a:masterClrMapping/>
  </p:clrMapOvr>
  <p:transition spd="slow">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400050"/>
            <a:ext cx="7772400" cy="647700"/>
          </a:xfrm>
        </p:spPr>
        <p:txBody>
          <a:bodyPr/>
          <a:lstStyle/>
          <a:p>
            <a:pPr marL="442913" indent="-442913"/>
            <a:r>
              <a:rPr lang="en-CA" sz="1800" dirty="0"/>
              <a:t>L.	KEY TAKEAWAYS FOR ONCA TRANSITION</a:t>
            </a:r>
            <a:endParaRPr lang="en-CA" sz="1800" dirty="0">
              <a:latin typeface="Arial" charset="0"/>
              <a:cs typeface="Arial"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64271567"/>
              </p:ext>
            </p:extLst>
          </p:nvPr>
        </p:nvGraphicFramePr>
        <p:xfrm>
          <a:off x="914400" y="1047750"/>
          <a:ext cx="73152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9156" name="Slide Number Placeholder 3"/>
          <p:cNvSpPr>
            <a:spLocks noGrp="1"/>
          </p:cNvSpPr>
          <p:nvPr>
            <p:ph type="sldNum" sz="quarter" idx="10"/>
          </p:nvPr>
        </p:nvSpPr>
        <p:spPr>
          <a:noFill/>
        </p:spPr>
        <p:txBody>
          <a:bodyPr/>
          <a:lstStyle/>
          <a:p>
            <a:fld id="{50474248-D240-4683-879F-930F615AB5BB}" type="slidenum">
              <a:rPr lang="en-US" altLang="en-US" smtClean="0"/>
              <a:pPr/>
              <a:t>64</a:t>
            </a:fld>
            <a:endParaRPr lang="en-US" altLang="en-US" dirty="0"/>
          </a:p>
        </p:txBody>
      </p:sp>
    </p:spTree>
    <p:extLst>
      <p:ext uri="{BB962C8B-B14F-4D97-AF65-F5344CB8AC3E}">
        <p14:creationId xmlns:p14="http://schemas.microsoft.com/office/powerpoint/2010/main" val="1449253905"/>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dgm id="{198C700B-B9AA-4990-8EB5-D72DE7F10198}"/>
                                            </p:graphicEl>
                                          </p:spTgt>
                                        </p:tgtEl>
                                        <p:attrNameLst>
                                          <p:attrName>style.visibility</p:attrName>
                                        </p:attrNameLst>
                                      </p:cBhvr>
                                      <p:to>
                                        <p:strVal val="visible"/>
                                      </p:to>
                                    </p:set>
                                    <p:animEffect transition="in" filter="wipe(down)">
                                      <p:cBhvr>
                                        <p:cTn id="7" dur="500"/>
                                        <p:tgtEl>
                                          <p:spTgt spid="6">
                                            <p:graphicEl>
                                              <a:dgm id="{198C700B-B9AA-4990-8EB5-D72DE7F1019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graphicEl>
                                              <a:dgm id="{6BEE6CCE-16B6-4318-9635-8CEA07CC4080}"/>
                                            </p:graphicEl>
                                          </p:spTgt>
                                        </p:tgtEl>
                                        <p:attrNameLst>
                                          <p:attrName>style.visibility</p:attrName>
                                        </p:attrNameLst>
                                      </p:cBhvr>
                                      <p:to>
                                        <p:strVal val="visible"/>
                                      </p:to>
                                    </p:set>
                                    <p:animEffect transition="in" filter="wipe(down)">
                                      <p:cBhvr>
                                        <p:cTn id="12" dur="500"/>
                                        <p:tgtEl>
                                          <p:spTgt spid="6">
                                            <p:graphicEl>
                                              <a:dgm id="{6BEE6CCE-16B6-4318-9635-8CEA07CC4080}"/>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6">
                                            <p:graphicEl>
                                              <a:dgm id="{02A45A7C-24D5-42BC-BE4C-D78A391950D8}"/>
                                            </p:graphicEl>
                                          </p:spTgt>
                                        </p:tgtEl>
                                        <p:attrNameLst>
                                          <p:attrName>style.visibility</p:attrName>
                                        </p:attrNameLst>
                                      </p:cBhvr>
                                      <p:to>
                                        <p:strVal val="visible"/>
                                      </p:to>
                                    </p:set>
                                    <p:animEffect transition="in" filter="wipe(down)">
                                      <p:cBhvr>
                                        <p:cTn id="15" dur="500"/>
                                        <p:tgtEl>
                                          <p:spTgt spid="6">
                                            <p:graphicEl>
                                              <a:dgm id="{02A45A7C-24D5-42BC-BE4C-D78A391950D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graphicEl>
                                              <a:dgm id="{8A0EF532-63D7-4F89-90FD-775206D5C7A1}"/>
                                            </p:graphicEl>
                                          </p:spTgt>
                                        </p:tgtEl>
                                        <p:attrNameLst>
                                          <p:attrName>style.visibility</p:attrName>
                                        </p:attrNameLst>
                                      </p:cBhvr>
                                      <p:to>
                                        <p:strVal val="visible"/>
                                      </p:to>
                                    </p:set>
                                    <p:animEffect transition="in" filter="wipe(down)">
                                      <p:cBhvr>
                                        <p:cTn id="20" dur="500"/>
                                        <p:tgtEl>
                                          <p:spTgt spid="6">
                                            <p:graphicEl>
                                              <a:dgm id="{8A0EF532-63D7-4F89-90FD-775206D5C7A1}"/>
                                            </p:graphic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6">
                                            <p:graphicEl>
                                              <a:dgm id="{36056535-65CC-4C84-A68C-93236CF0D1F3}"/>
                                            </p:graphicEl>
                                          </p:spTgt>
                                        </p:tgtEl>
                                        <p:attrNameLst>
                                          <p:attrName>style.visibility</p:attrName>
                                        </p:attrNameLst>
                                      </p:cBhvr>
                                      <p:to>
                                        <p:strVal val="visible"/>
                                      </p:to>
                                    </p:set>
                                    <p:animEffect transition="in" filter="wipe(down)">
                                      <p:cBhvr>
                                        <p:cTn id="23" dur="500"/>
                                        <p:tgtEl>
                                          <p:spTgt spid="6">
                                            <p:graphicEl>
                                              <a:dgm id="{36056535-65CC-4C84-A68C-93236CF0D1F3}"/>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6">
                                            <p:graphicEl>
                                              <a:dgm id="{AB50B1B9-13DC-4997-82E8-D7A558C2ACF2}"/>
                                            </p:graphicEl>
                                          </p:spTgt>
                                        </p:tgtEl>
                                        <p:attrNameLst>
                                          <p:attrName>style.visibility</p:attrName>
                                        </p:attrNameLst>
                                      </p:cBhvr>
                                      <p:to>
                                        <p:strVal val="visible"/>
                                      </p:to>
                                    </p:set>
                                    <p:animEffect transition="in" filter="wipe(down)">
                                      <p:cBhvr>
                                        <p:cTn id="28" dur="500"/>
                                        <p:tgtEl>
                                          <p:spTgt spid="6">
                                            <p:graphicEl>
                                              <a:dgm id="{AB50B1B9-13DC-4997-82E8-D7A558C2ACF2}"/>
                                            </p:graphic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6">
                                            <p:graphicEl>
                                              <a:dgm id="{ACFECF03-3772-48CB-AC83-DE716B00637C}"/>
                                            </p:graphicEl>
                                          </p:spTgt>
                                        </p:tgtEl>
                                        <p:attrNameLst>
                                          <p:attrName>style.visibility</p:attrName>
                                        </p:attrNameLst>
                                      </p:cBhvr>
                                      <p:to>
                                        <p:strVal val="visible"/>
                                      </p:to>
                                    </p:set>
                                    <p:animEffect transition="in" filter="wipe(down)">
                                      <p:cBhvr>
                                        <p:cTn id="31" dur="500"/>
                                        <p:tgtEl>
                                          <p:spTgt spid="6">
                                            <p:graphicEl>
                                              <a:dgm id="{ACFECF03-3772-48CB-AC83-DE716B00637C}"/>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6">
                                            <p:graphicEl>
                                              <a:dgm id="{DFC226DA-D187-4DCF-B1E3-0B807917BD59}"/>
                                            </p:graphicEl>
                                          </p:spTgt>
                                        </p:tgtEl>
                                        <p:attrNameLst>
                                          <p:attrName>style.visibility</p:attrName>
                                        </p:attrNameLst>
                                      </p:cBhvr>
                                      <p:to>
                                        <p:strVal val="visible"/>
                                      </p:to>
                                    </p:set>
                                    <p:animEffect transition="in" filter="wipe(down)">
                                      <p:cBhvr>
                                        <p:cTn id="36" dur="500"/>
                                        <p:tgtEl>
                                          <p:spTgt spid="6">
                                            <p:graphicEl>
                                              <a:dgm id="{DFC226DA-D187-4DCF-B1E3-0B807917BD59}"/>
                                            </p:graphic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6">
                                            <p:graphicEl>
                                              <a:dgm id="{BA3AFDCE-2263-40D2-BCE2-10A530024DE8}"/>
                                            </p:graphicEl>
                                          </p:spTgt>
                                        </p:tgtEl>
                                        <p:attrNameLst>
                                          <p:attrName>style.visibility</p:attrName>
                                        </p:attrNameLst>
                                      </p:cBhvr>
                                      <p:to>
                                        <p:strVal val="visible"/>
                                      </p:to>
                                    </p:set>
                                    <p:animEffect transition="in" filter="wipe(down)">
                                      <p:cBhvr>
                                        <p:cTn id="39" dur="500"/>
                                        <p:tgtEl>
                                          <p:spTgt spid="6">
                                            <p:graphicEl>
                                              <a:dgm id="{BA3AFDCE-2263-40D2-BCE2-10A530024DE8}"/>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6">
                                            <p:graphicEl>
                                              <a:dgm id="{189F5F84-2B21-4AE0-B959-7F89933638BB}"/>
                                            </p:graphicEl>
                                          </p:spTgt>
                                        </p:tgtEl>
                                        <p:attrNameLst>
                                          <p:attrName>style.visibility</p:attrName>
                                        </p:attrNameLst>
                                      </p:cBhvr>
                                      <p:to>
                                        <p:strVal val="visible"/>
                                      </p:to>
                                    </p:set>
                                    <p:animEffect transition="in" filter="wipe(down)">
                                      <p:cBhvr>
                                        <p:cTn id="44" dur="500"/>
                                        <p:tgtEl>
                                          <p:spTgt spid="6">
                                            <p:graphicEl>
                                              <a:dgm id="{189F5F84-2B21-4AE0-B959-7F89933638BB}"/>
                                            </p:graphicEl>
                                          </p:spTgt>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6">
                                            <p:graphicEl>
                                              <a:dgm id="{50212E77-D20C-4634-92FD-E1747A008BB7}"/>
                                            </p:graphicEl>
                                          </p:spTgt>
                                        </p:tgtEl>
                                        <p:attrNameLst>
                                          <p:attrName>style.visibility</p:attrName>
                                        </p:attrNameLst>
                                      </p:cBhvr>
                                      <p:to>
                                        <p:strVal val="visible"/>
                                      </p:to>
                                    </p:set>
                                    <p:animEffect transition="in" filter="wipe(down)">
                                      <p:cBhvr>
                                        <p:cTn id="47" dur="500"/>
                                        <p:tgtEl>
                                          <p:spTgt spid="6">
                                            <p:graphicEl>
                                              <a:dgm id="{50212E77-D20C-4634-92FD-E1747A008BB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51B5B66-2C9D-4C42-B77D-A26E8866EF17}" type="slidenum">
              <a:rPr lang="en-US" altLang="en-US" smtClean="0"/>
              <a:pPr>
                <a:defRPr/>
              </a:pPr>
              <a:t>65</a:t>
            </a:fld>
            <a:endParaRPr lang="en-US" altLang="en-US" dirty="0"/>
          </a:p>
        </p:txBody>
      </p:sp>
      <p:sp>
        <p:nvSpPr>
          <p:cNvPr id="6" name="Title 5">
            <a:extLst>
              <a:ext uri="{FF2B5EF4-FFF2-40B4-BE49-F238E27FC236}">
                <a16:creationId xmlns:a16="http://schemas.microsoft.com/office/drawing/2014/main" id="{7EF176F6-EE81-42F1-8DD3-D265A58B8B92}"/>
              </a:ext>
            </a:extLst>
          </p:cNvPr>
          <p:cNvSpPr>
            <a:spLocks noGrp="1"/>
          </p:cNvSpPr>
          <p:nvPr>
            <p:ph type="title"/>
          </p:nvPr>
        </p:nvSpPr>
        <p:spPr>
          <a:xfrm>
            <a:off x="838200" y="1581150"/>
            <a:ext cx="7696200" cy="857250"/>
          </a:xfrm>
        </p:spPr>
        <p:txBody>
          <a:bodyPr/>
          <a:lstStyle/>
          <a:p>
            <a:pPr algn="ctr"/>
            <a:r>
              <a:rPr lang="en-US" dirty="0"/>
              <a:t>QUESTIONS?</a:t>
            </a:r>
            <a:endParaRPr lang="en-CA" dirty="0"/>
          </a:p>
        </p:txBody>
      </p:sp>
      <p:sp>
        <p:nvSpPr>
          <p:cNvPr id="5" name="Action Button: Help 4">
            <a:hlinkClick r:id="" action="ppaction://noaction" highlightClick="1"/>
            <a:extLst>
              <a:ext uri="{FF2B5EF4-FFF2-40B4-BE49-F238E27FC236}">
                <a16:creationId xmlns:a16="http://schemas.microsoft.com/office/drawing/2014/main" id="{30EE1CCF-0C02-4C5E-AD43-A37EED7A2481}"/>
              </a:ext>
            </a:extLst>
          </p:cNvPr>
          <p:cNvSpPr/>
          <p:nvPr/>
        </p:nvSpPr>
        <p:spPr bwMode="auto">
          <a:xfrm>
            <a:off x="4050792" y="2266950"/>
            <a:ext cx="1042416" cy="1042416"/>
          </a:xfrm>
          <a:prstGeom prst="actionButtonHelp">
            <a:avLst/>
          </a:prstGeom>
          <a:solidFill>
            <a:schemeClr val="accent2">
              <a:lumMod val="60000"/>
              <a:lumOff val="40000"/>
            </a:schemeClr>
          </a:solidFill>
          <a:ln w="9525"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CA" sz="3000" i="0" u="none" strike="noStrike" normalizeH="0" baseline="0" dirty="0">
              <a:ln w="0"/>
              <a:effectLst>
                <a:outerShdw blurRad="38100" dist="19050" dir="2700000" algn="tl" rotWithShape="0">
                  <a:schemeClr val="dk1">
                    <a:alpha val="40000"/>
                  </a:schemeClr>
                </a:outerShdw>
              </a:effectLst>
              <a:latin typeface="Times New Roman" pitchFamily="18" charset="0"/>
            </a:endParaRPr>
          </a:p>
        </p:txBody>
      </p:sp>
    </p:spTree>
    <p:extLst>
      <p:ext uri="{BB962C8B-B14F-4D97-AF65-F5344CB8AC3E}">
        <p14:creationId xmlns:p14="http://schemas.microsoft.com/office/powerpoint/2010/main" val="2992606611"/>
      </p:ext>
    </p:extLst>
  </p:cSld>
  <p:clrMapOvr>
    <a:masterClrMapping/>
  </p:clrMapOvr>
  <p:transition spd="slow">
    <p:strips dir="r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p:cNvSpPr>
            <a:spLocks noChangeArrowheads="1"/>
          </p:cNvSpPr>
          <p:nvPr/>
        </p:nvSpPr>
        <p:spPr bwMode="auto">
          <a:xfrm>
            <a:off x="685800" y="57150"/>
            <a:ext cx="7772400" cy="857250"/>
          </a:xfrm>
          <a:prstGeom prst="rect">
            <a:avLst/>
          </a:prstGeom>
          <a:noFill/>
          <a:ln w="9525">
            <a:noFill/>
            <a:miter lim="800000"/>
            <a:headEnd/>
            <a:tailEnd/>
          </a:ln>
        </p:spPr>
        <p:txBody>
          <a:bodyPr anchor="ctr"/>
          <a:lstStyle/>
          <a:p>
            <a:pPr>
              <a:spcBef>
                <a:spcPct val="0"/>
              </a:spcBef>
              <a:buFontTx/>
              <a:buNone/>
            </a:pPr>
            <a:endParaRPr lang="en-US" sz="2800" b="1" dirty="0">
              <a:solidFill>
                <a:srgbClr val="060099"/>
              </a:solidFill>
            </a:endParaRPr>
          </a:p>
        </p:txBody>
      </p:sp>
      <p:sp>
        <p:nvSpPr>
          <p:cNvPr id="31747" name="Text Box 6"/>
          <p:cNvSpPr txBox="1">
            <a:spLocks noChangeArrowheads="1"/>
          </p:cNvSpPr>
          <p:nvPr/>
        </p:nvSpPr>
        <p:spPr bwMode="auto">
          <a:xfrm>
            <a:off x="-180975" y="1838325"/>
            <a:ext cx="9577388" cy="2678113"/>
          </a:xfrm>
          <a:prstGeom prst="rect">
            <a:avLst/>
          </a:prstGeom>
          <a:noFill/>
          <a:ln w="9525">
            <a:noFill/>
            <a:miter lim="800000"/>
            <a:headEnd/>
            <a:tailEnd/>
          </a:ln>
        </p:spPr>
        <p:txBody>
          <a:bodyPr lIns="457200" tIns="228600" rIns="457200" bIns="228600">
            <a:spAutoFit/>
          </a:bodyPr>
          <a:lstStyle/>
          <a:p>
            <a:pPr>
              <a:spcBef>
                <a:spcPct val="0"/>
              </a:spcBef>
              <a:buFontTx/>
              <a:buNone/>
            </a:pPr>
            <a:r>
              <a:rPr lang="en-CA" sz="1800" dirty="0"/>
              <a:t>This handout is provided as an information service by Carters Professional Corporation.  It is current only as of the date of the handout and does not reflect subsequent changes in the law.  This handout is distributed with the understanding that it does not constitute legal advice or establish a solicitor/client relationship by way of any information contained herein.  The contents are intended for general information purposes only and under no circumstances can be relied upon for legal decision-making.  Readers are advised to consult with a qualified lawyer and obtain a written opinion concerning the specifics of their particular situation. </a:t>
            </a:r>
          </a:p>
          <a:p>
            <a:pPr algn="r">
              <a:spcBef>
                <a:spcPct val="0"/>
              </a:spcBef>
              <a:buFontTx/>
              <a:buNone/>
            </a:pPr>
            <a:r>
              <a:rPr lang="en-CA" sz="1800" dirty="0"/>
              <a:t>© 2022 Carters Professional Corporation </a:t>
            </a:r>
          </a:p>
        </p:txBody>
      </p:sp>
      <p:sp>
        <p:nvSpPr>
          <p:cNvPr id="4" name="Rectangle 2"/>
          <p:cNvSpPr txBox="1">
            <a:spLocks noChangeArrowheads="1"/>
          </p:cNvSpPr>
          <p:nvPr/>
        </p:nvSpPr>
        <p:spPr bwMode="auto">
          <a:xfrm>
            <a:off x="2627313" y="484188"/>
            <a:ext cx="6327775" cy="1085850"/>
          </a:xfrm>
          <a:prstGeom prst="rect">
            <a:avLst/>
          </a:prstGeom>
          <a:noFill/>
          <a:ln w="9525">
            <a:noFill/>
            <a:miter lim="800000"/>
            <a:headEnd/>
            <a:tailEnd/>
          </a:ln>
        </p:spPr>
        <p:txBody>
          <a:bodyPr tIns="457200" bIns="457200" anchor="ctr" anchorCtr="1"/>
          <a:lstStyle/>
          <a:p>
            <a:pPr algn="ctr">
              <a:spcBef>
                <a:spcPct val="0"/>
              </a:spcBef>
              <a:buFontTx/>
              <a:buNone/>
              <a:defRPr/>
            </a:pPr>
            <a:br>
              <a:rPr lang="en-CA" sz="2000" b="1" kern="0" dirty="0">
                <a:latin typeface="Arial" charset="0"/>
                <a:ea typeface="+mj-ea"/>
                <a:cs typeface="Arial" charset="0"/>
              </a:rPr>
            </a:br>
            <a:r>
              <a:rPr lang="en-CA" sz="2800" b="1" kern="0" dirty="0">
                <a:latin typeface="Arial" charset="0"/>
                <a:ea typeface="+mj-ea"/>
                <a:cs typeface="Arial" charset="0"/>
              </a:rPr>
              <a:t>Disclaimer</a:t>
            </a:r>
            <a:br>
              <a:rPr lang="en-CA" sz="2800" b="1" kern="0" dirty="0">
                <a:latin typeface="Arial" charset="0"/>
                <a:ea typeface="+mj-ea"/>
                <a:cs typeface="Arial" charset="0"/>
              </a:rPr>
            </a:br>
            <a:endParaRPr lang="en-CA" sz="2000" b="1" kern="0" dirty="0">
              <a:latin typeface="Arial" charset="0"/>
              <a:ea typeface="+mj-ea"/>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1200">
        <p:zoom dir="in"/>
      </p:transition>
    </mc:Choice>
    <mc:Fallback xmlns="">
      <p:transition spd="slow">
        <p:zoom dir="in"/>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51B5B66-2C9D-4C42-B77D-A26E8866EF17}" type="slidenum">
              <a:rPr lang="en-US" altLang="en-US"/>
              <a:pPr>
                <a:defRPr/>
              </a:pPr>
              <a:t>7</a:t>
            </a:fld>
            <a:endParaRPr lang="en-US" alt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055995003"/>
              </p:ext>
            </p:extLst>
          </p:nvPr>
        </p:nvGraphicFramePr>
        <p:xfrm>
          <a:off x="381000" y="438150"/>
          <a:ext cx="8382000" cy="4267200"/>
        </p:xfrm>
        <a:graphic>
          <a:graphicData uri="http://schemas.openxmlformats.org/drawingml/2006/table">
            <a:tbl>
              <a:tblPr firstRow="1" bandRow="1">
                <a:tableStyleId>{5C22544A-7EE6-4342-B048-85BDC9FD1C3A}</a:tableStyleId>
              </a:tblPr>
              <a:tblGrid>
                <a:gridCol w="1266699">
                  <a:extLst>
                    <a:ext uri="{9D8B030D-6E8A-4147-A177-3AD203B41FA5}">
                      <a16:colId xmlns:a16="http://schemas.microsoft.com/office/drawing/2014/main" val="20000"/>
                    </a:ext>
                  </a:extLst>
                </a:gridCol>
                <a:gridCol w="2371767">
                  <a:extLst>
                    <a:ext uri="{9D8B030D-6E8A-4147-A177-3AD203B41FA5}">
                      <a16:colId xmlns:a16="http://schemas.microsoft.com/office/drawing/2014/main" val="20001"/>
                    </a:ext>
                  </a:extLst>
                </a:gridCol>
                <a:gridCol w="2371767">
                  <a:extLst>
                    <a:ext uri="{9D8B030D-6E8A-4147-A177-3AD203B41FA5}">
                      <a16:colId xmlns:a16="http://schemas.microsoft.com/office/drawing/2014/main" val="20002"/>
                    </a:ext>
                  </a:extLst>
                </a:gridCol>
                <a:gridCol w="2371767">
                  <a:extLst>
                    <a:ext uri="{9D8B030D-6E8A-4147-A177-3AD203B41FA5}">
                      <a16:colId xmlns:a16="http://schemas.microsoft.com/office/drawing/2014/main" val="20003"/>
                    </a:ext>
                  </a:extLst>
                </a:gridCol>
              </a:tblGrid>
              <a:tr h="609722">
                <a:tc rowSpan="2">
                  <a:txBody>
                    <a:bodyPr/>
                    <a:lstStyle/>
                    <a:p>
                      <a:pPr algn="ctr">
                        <a:lnSpc>
                          <a:spcPts val="1900"/>
                        </a:lnSpc>
                      </a:pPr>
                      <a:r>
                        <a:rPr lang="en-US" sz="1300" b="1" dirty="0">
                          <a:solidFill>
                            <a:schemeClr val="tx1"/>
                          </a:solidFill>
                          <a:latin typeface="Arial" panose="020B0604020202020204" pitchFamily="34" charset="0"/>
                          <a:cs typeface="Arial" panose="020B0604020202020204" pitchFamily="34" charset="0"/>
                        </a:rPr>
                        <a:t>Current documents</a:t>
                      </a:r>
                      <a:endParaRPr lang="en-CA" sz="1300" b="1" dirty="0">
                        <a:solidFill>
                          <a:schemeClr val="tx1"/>
                        </a:solidFill>
                        <a:latin typeface="Arial" panose="020B0604020202020204" pitchFamily="34" charset="0"/>
                        <a:cs typeface="Arial" panose="020B0604020202020204" pitchFamily="34" charset="0"/>
                      </a:endParaRPr>
                    </a:p>
                  </a:txBody>
                  <a:tcPr marL="51435" marR="51435" marT="25718" marB="25718">
                    <a:solidFill>
                      <a:srgbClr val="0073E5"/>
                    </a:solidFill>
                  </a:tcPr>
                </a:tc>
                <a:tc gridSpan="2">
                  <a:txBody>
                    <a:bodyPr/>
                    <a:lstStyle/>
                    <a:p>
                      <a:pPr algn="ctr">
                        <a:lnSpc>
                          <a:spcPts val="1900"/>
                        </a:lnSpc>
                      </a:pPr>
                      <a:r>
                        <a:rPr lang="en-US" sz="1300" b="1" dirty="0">
                          <a:solidFill>
                            <a:schemeClr val="tx1"/>
                          </a:solidFill>
                          <a:latin typeface="Arial" panose="020B0604020202020204" pitchFamily="34" charset="0"/>
                          <a:cs typeface="Arial" panose="020B0604020202020204" pitchFamily="34" charset="0"/>
                        </a:rPr>
                        <a:t>If do</a:t>
                      </a:r>
                      <a:r>
                        <a:rPr lang="en-US" sz="1300" b="1" baseline="0" dirty="0">
                          <a:solidFill>
                            <a:schemeClr val="tx1"/>
                          </a:solidFill>
                          <a:latin typeface="Arial" panose="020B0604020202020204" pitchFamily="34" charset="0"/>
                          <a:cs typeface="Arial" panose="020B0604020202020204" pitchFamily="34" charset="0"/>
                        </a:rPr>
                        <a:t> nothing after proclamation of ONCA</a:t>
                      </a:r>
                      <a:endParaRPr lang="en-CA" sz="1300" b="1" dirty="0">
                        <a:solidFill>
                          <a:schemeClr val="tx1"/>
                        </a:solidFill>
                        <a:latin typeface="Arial" panose="020B0604020202020204" pitchFamily="34" charset="0"/>
                        <a:cs typeface="Arial" panose="020B0604020202020204" pitchFamily="34" charset="0"/>
                      </a:endParaRPr>
                    </a:p>
                  </a:txBody>
                  <a:tcPr marL="51435" marR="51435" marT="25718" marB="25718">
                    <a:solidFill>
                      <a:srgbClr val="0073E5"/>
                    </a:solidFill>
                  </a:tcPr>
                </a:tc>
                <a:tc hMerge="1">
                  <a:txBody>
                    <a:bodyPr/>
                    <a:lstStyle/>
                    <a:p>
                      <a:endParaRPr lang="en-CA" dirty="0"/>
                    </a:p>
                  </a:txBody>
                  <a:tcPr/>
                </a:tc>
                <a:tc rowSpan="2">
                  <a:txBody>
                    <a:bodyPr/>
                    <a:lstStyle/>
                    <a:p>
                      <a:pPr algn="ctr">
                        <a:lnSpc>
                          <a:spcPts val="1900"/>
                        </a:lnSpc>
                      </a:pPr>
                      <a:r>
                        <a:rPr lang="en-US" sz="1300" b="1" dirty="0">
                          <a:solidFill>
                            <a:schemeClr val="tx1"/>
                          </a:solidFill>
                          <a:latin typeface="Arial" panose="020B0604020202020204" pitchFamily="34" charset="0"/>
                          <a:cs typeface="Arial" panose="020B0604020202020204" pitchFamily="34" charset="0"/>
                        </a:rPr>
                        <a:t>Optional transition during</a:t>
                      </a:r>
                      <a:r>
                        <a:rPr lang="en-US" sz="1300" b="1" baseline="0" dirty="0">
                          <a:solidFill>
                            <a:schemeClr val="tx1"/>
                          </a:solidFill>
                          <a:latin typeface="Arial" panose="020B0604020202020204" pitchFamily="34" charset="0"/>
                          <a:cs typeface="Arial" panose="020B0604020202020204" pitchFamily="34" charset="0"/>
                        </a:rPr>
                        <a:t> first 3 years after proclamation </a:t>
                      </a:r>
                      <a:endParaRPr lang="en-CA" sz="1300" b="1" dirty="0">
                        <a:solidFill>
                          <a:schemeClr val="tx1"/>
                        </a:solidFill>
                        <a:latin typeface="Arial" panose="020B0604020202020204" pitchFamily="34" charset="0"/>
                        <a:cs typeface="Arial" panose="020B0604020202020204" pitchFamily="34" charset="0"/>
                      </a:endParaRPr>
                    </a:p>
                  </a:txBody>
                  <a:tcPr marL="51435" marR="51435" marT="25718" marB="25718">
                    <a:solidFill>
                      <a:srgbClr val="0073E5"/>
                    </a:solidFill>
                  </a:tcPr>
                </a:tc>
                <a:extLst>
                  <a:ext uri="{0D108BD9-81ED-4DB2-BD59-A6C34878D82A}">
                    <a16:rowId xmlns:a16="http://schemas.microsoft.com/office/drawing/2014/main" val="10000"/>
                  </a:ext>
                </a:extLst>
              </a:tr>
              <a:tr h="548819">
                <a:tc vMerge="1">
                  <a:txBody>
                    <a:bodyPr/>
                    <a:lstStyle/>
                    <a:p>
                      <a:pPr algn="ctr">
                        <a:lnSpc>
                          <a:spcPts val="1500"/>
                        </a:lnSpc>
                      </a:pPr>
                      <a:endParaRPr lang="en-CA" sz="1800" b="1" dirty="0">
                        <a:solidFill>
                          <a:srgbClr val="FFFF00"/>
                        </a:solidFill>
                      </a:endParaRPr>
                    </a:p>
                  </a:txBody>
                  <a:tcPr marL="68580" marR="68580" marT="34290" marB="34290">
                    <a:solidFill>
                      <a:srgbClr val="666699"/>
                    </a:solidFill>
                  </a:tcPr>
                </a:tc>
                <a:tc>
                  <a:txBody>
                    <a:bodyPr/>
                    <a:lstStyle/>
                    <a:p>
                      <a:pPr algn="ctr">
                        <a:lnSpc>
                          <a:spcPts val="1900"/>
                        </a:lnSpc>
                      </a:pPr>
                      <a:r>
                        <a:rPr lang="en-US" sz="1300" b="1" dirty="0">
                          <a:solidFill>
                            <a:schemeClr val="tx1"/>
                          </a:solidFill>
                          <a:latin typeface="Arial" panose="020B0604020202020204" pitchFamily="34" charset="0"/>
                          <a:cs typeface="Arial" panose="020B0604020202020204" pitchFamily="34" charset="0"/>
                        </a:rPr>
                        <a:t>During</a:t>
                      </a:r>
                      <a:r>
                        <a:rPr lang="en-US" sz="1300" b="1" baseline="0" dirty="0">
                          <a:solidFill>
                            <a:schemeClr val="tx1"/>
                          </a:solidFill>
                          <a:latin typeface="Arial" panose="020B0604020202020204" pitchFamily="34" charset="0"/>
                          <a:cs typeface="Arial" panose="020B0604020202020204" pitchFamily="34" charset="0"/>
                        </a:rPr>
                        <a:t> first 3 years after proclamation </a:t>
                      </a:r>
                      <a:endParaRPr lang="en-CA" sz="1300" b="1" dirty="0">
                        <a:solidFill>
                          <a:schemeClr val="tx1"/>
                        </a:solidFill>
                        <a:latin typeface="Arial" panose="020B0604020202020204" pitchFamily="34" charset="0"/>
                        <a:cs typeface="Arial" panose="020B0604020202020204" pitchFamily="34" charset="0"/>
                      </a:endParaRPr>
                    </a:p>
                  </a:txBody>
                  <a:tcPr marL="51435" marR="51435" marT="25718" marB="25718">
                    <a:solidFill>
                      <a:srgbClr val="0073E5"/>
                    </a:solidFill>
                  </a:tcPr>
                </a:tc>
                <a:tc>
                  <a:txBody>
                    <a:bodyPr/>
                    <a:lstStyle/>
                    <a:p>
                      <a:pPr algn="ctr">
                        <a:lnSpc>
                          <a:spcPts val="1900"/>
                        </a:lnSpc>
                      </a:pPr>
                      <a:r>
                        <a:rPr lang="en-US" sz="1300" b="1" baseline="0" dirty="0">
                          <a:solidFill>
                            <a:schemeClr val="tx1"/>
                          </a:solidFill>
                          <a:latin typeface="Arial" panose="020B0604020202020204" pitchFamily="34" charset="0"/>
                          <a:cs typeface="Arial" panose="020B0604020202020204" pitchFamily="34" charset="0"/>
                        </a:rPr>
                        <a:t>At end of 3</a:t>
                      </a:r>
                      <a:r>
                        <a:rPr lang="en-US" sz="1300" b="1" baseline="30000" dirty="0">
                          <a:solidFill>
                            <a:schemeClr val="tx1"/>
                          </a:solidFill>
                          <a:latin typeface="Arial" panose="020B0604020202020204" pitchFamily="34" charset="0"/>
                          <a:cs typeface="Arial" panose="020B0604020202020204" pitchFamily="34" charset="0"/>
                        </a:rPr>
                        <a:t>rd</a:t>
                      </a:r>
                      <a:r>
                        <a:rPr lang="en-US" sz="1300" b="1" baseline="0" dirty="0">
                          <a:solidFill>
                            <a:schemeClr val="tx1"/>
                          </a:solidFill>
                          <a:latin typeface="Arial" panose="020B0604020202020204" pitchFamily="34" charset="0"/>
                          <a:cs typeface="Arial" panose="020B0604020202020204" pitchFamily="34" charset="0"/>
                        </a:rPr>
                        <a:t> year </a:t>
                      </a:r>
                      <a:endParaRPr lang="en-CA" sz="1300" b="1" dirty="0">
                        <a:solidFill>
                          <a:schemeClr val="tx1"/>
                        </a:solidFill>
                        <a:latin typeface="Arial" panose="020B0604020202020204" pitchFamily="34" charset="0"/>
                        <a:cs typeface="Arial" panose="020B0604020202020204" pitchFamily="34" charset="0"/>
                      </a:endParaRPr>
                    </a:p>
                  </a:txBody>
                  <a:tcPr marL="51435" marR="51435" marT="25718" marB="25718">
                    <a:solidFill>
                      <a:srgbClr val="0073E5"/>
                    </a:solidFill>
                  </a:tcPr>
                </a:tc>
                <a:tc vMerge="1">
                  <a:txBody>
                    <a:bodyPr/>
                    <a:lstStyle/>
                    <a:p>
                      <a:pPr algn="ctr">
                        <a:lnSpc>
                          <a:spcPts val="1900"/>
                        </a:lnSpc>
                      </a:pPr>
                      <a:endParaRPr lang="en-CA" sz="1800" b="1" dirty="0">
                        <a:solidFill>
                          <a:srgbClr val="FFFF00"/>
                        </a:solidFill>
                      </a:endParaRPr>
                    </a:p>
                  </a:txBody>
                  <a:tcPr marL="68580" marR="68580" marT="34290" marB="34290">
                    <a:solidFill>
                      <a:srgbClr val="666699"/>
                    </a:solidFill>
                  </a:tcPr>
                </a:tc>
                <a:extLst>
                  <a:ext uri="{0D108BD9-81ED-4DB2-BD59-A6C34878D82A}">
                    <a16:rowId xmlns:a16="http://schemas.microsoft.com/office/drawing/2014/main" val="10001"/>
                  </a:ext>
                </a:extLst>
              </a:tr>
              <a:tr h="1414987">
                <a:tc>
                  <a:txBody>
                    <a:bodyPr/>
                    <a:lstStyle/>
                    <a:p>
                      <a:pPr>
                        <a:lnSpc>
                          <a:spcPts val="1900"/>
                        </a:lnSpc>
                      </a:pPr>
                      <a:r>
                        <a:rPr lang="en-US" sz="1300" baseline="0" dirty="0">
                          <a:solidFill>
                            <a:schemeClr val="tx1"/>
                          </a:solidFill>
                          <a:latin typeface="Arial" panose="020B0604020202020204" pitchFamily="34" charset="0"/>
                          <a:cs typeface="Arial" panose="020B0604020202020204" pitchFamily="34" charset="0"/>
                        </a:rPr>
                        <a:t>LP </a:t>
                      </a:r>
                    </a:p>
                    <a:p>
                      <a:pPr>
                        <a:lnSpc>
                          <a:spcPts val="1900"/>
                        </a:lnSpc>
                      </a:pPr>
                      <a:r>
                        <a:rPr lang="en-US" sz="1300" baseline="0" dirty="0">
                          <a:solidFill>
                            <a:schemeClr val="tx1"/>
                          </a:solidFill>
                          <a:latin typeface="Arial" panose="020B0604020202020204" pitchFamily="34" charset="0"/>
                          <a:cs typeface="Arial" panose="020B0604020202020204" pitchFamily="34" charset="0"/>
                        </a:rPr>
                        <a:t>SLPs</a:t>
                      </a:r>
                    </a:p>
                  </a:txBody>
                  <a:tcPr marL="51435" marR="51435" marT="25718" marB="25718">
                    <a:solidFill>
                      <a:srgbClr val="FFFFFF"/>
                    </a:solidFill>
                  </a:tcPr>
                </a:tc>
                <a:tc>
                  <a:txBody>
                    <a:bodyPr/>
                    <a:lstStyle/>
                    <a:p>
                      <a:pPr marL="180975" marR="0" lvl="0" indent="-180975" algn="l" defTabSz="914400" rtl="0" eaLnBrk="1" fontAlgn="auto" latinLnBrk="0" hangingPunct="1">
                        <a:lnSpc>
                          <a:spcPts val="1900"/>
                        </a:lnSpc>
                        <a:spcBef>
                          <a:spcPts val="0"/>
                        </a:spcBef>
                        <a:spcAft>
                          <a:spcPts val="0"/>
                        </a:spcAft>
                        <a:buClrTx/>
                        <a:buSzTx/>
                        <a:buFontTx/>
                        <a:buNone/>
                        <a:tabLst/>
                        <a:defRPr/>
                      </a:pPr>
                      <a:r>
                        <a:rPr lang="en-US" sz="1300" dirty="0">
                          <a:solidFill>
                            <a:schemeClr val="tx1"/>
                          </a:solidFill>
                          <a:latin typeface="Arial" panose="020B0604020202020204" pitchFamily="34" charset="0"/>
                          <a:cs typeface="Arial" panose="020B0604020202020204" pitchFamily="34" charset="0"/>
                        </a:rPr>
                        <a:t>-  LP and SLPs</a:t>
                      </a:r>
                      <a:r>
                        <a:rPr lang="en-US" sz="1300" baseline="0" dirty="0">
                          <a:solidFill>
                            <a:schemeClr val="tx1"/>
                          </a:solidFill>
                          <a:latin typeface="Arial" panose="020B0604020202020204" pitchFamily="34" charset="0"/>
                          <a:cs typeface="Arial" panose="020B0604020202020204" pitchFamily="34" charset="0"/>
                        </a:rPr>
                        <a:t> continue to govern even if inconsistent with ONCA </a:t>
                      </a:r>
                      <a:endParaRPr lang="en-CA" sz="1300" dirty="0">
                        <a:solidFill>
                          <a:schemeClr val="tx1"/>
                        </a:solidFill>
                        <a:latin typeface="Arial" panose="020B0604020202020204" pitchFamily="34" charset="0"/>
                        <a:cs typeface="Arial" panose="020B0604020202020204" pitchFamily="34" charset="0"/>
                      </a:endParaRPr>
                    </a:p>
                  </a:txBody>
                  <a:tcPr marL="51435" marR="51435" marT="25718" marB="25718">
                    <a:solidFill>
                      <a:srgbClr val="FFFFFF"/>
                    </a:solidFill>
                  </a:tcPr>
                </a:tc>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lang="en-US" sz="1300" dirty="0">
                          <a:solidFill>
                            <a:schemeClr val="tx1"/>
                          </a:solidFill>
                          <a:latin typeface="Arial" panose="020B0604020202020204" pitchFamily="34" charset="0"/>
                          <a:cs typeface="Arial" panose="020B0604020202020204" pitchFamily="34" charset="0"/>
                        </a:rPr>
                        <a:t>Provisions</a:t>
                      </a:r>
                      <a:r>
                        <a:rPr lang="en-US" sz="1300" baseline="0" dirty="0">
                          <a:solidFill>
                            <a:schemeClr val="tx1"/>
                          </a:solidFill>
                          <a:latin typeface="Arial" panose="020B0604020202020204" pitchFamily="34" charset="0"/>
                          <a:cs typeface="Arial" panose="020B0604020202020204" pitchFamily="34" charset="0"/>
                        </a:rPr>
                        <a:t> inconsistent with ONCA will be d</a:t>
                      </a:r>
                      <a:r>
                        <a:rPr lang="en-US" sz="1300" dirty="0">
                          <a:solidFill>
                            <a:schemeClr val="tx1"/>
                          </a:solidFill>
                          <a:latin typeface="Arial" panose="020B0604020202020204" pitchFamily="34" charset="0"/>
                          <a:cs typeface="Arial" panose="020B0604020202020204" pitchFamily="34" charset="0"/>
                        </a:rPr>
                        <a:t>eemed amended to comply with the ONCA</a:t>
                      </a:r>
                    </a:p>
                    <a:p>
                      <a:pPr marL="361950" marR="0" lvl="0" indent="-361950" algn="l" defTabSz="914400" rtl="0" eaLnBrk="1" fontAlgn="auto" latinLnBrk="0" hangingPunct="1">
                        <a:lnSpc>
                          <a:spcPts val="1900"/>
                        </a:lnSpc>
                        <a:spcBef>
                          <a:spcPts val="0"/>
                        </a:spcBef>
                        <a:spcAft>
                          <a:spcPts val="0"/>
                        </a:spcAft>
                        <a:buClrTx/>
                        <a:buSzTx/>
                        <a:buFontTx/>
                        <a:buNone/>
                        <a:tabLst/>
                        <a:defRPr/>
                      </a:pPr>
                      <a:r>
                        <a:rPr lang="en-US" sz="1300" dirty="0">
                          <a:solidFill>
                            <a:schemeClr val="tx1"/>
                          </a:solidFill>
                          <a:latin typeface="Arial" panose="020B0604020202020204" pitchFamily="34" charset="0"/>
                          <a:cs typeface="Arial" panose="020B0604020202020204" pitchFamily="34" charset="0"/>
                        </a:rPr>
                        <a:t>=&gt;  uncertainty and messy</a:t>
                      </a:r>
                      <a:endParaRPr lang="en-CA" sz="1300" dirty="0">
                        <a:solidFill>
                          <a:schemeClr val="tx1"/>
                        </a:solidFill>
                        <a:latin typeface="Arial" panose="020B0604020202020204" pitchFamily="34" charset="0"/>
                        <a:cs typeface="Arial" panose="020B0604020202020204" pitchFamily="34" charset="0"/>
                      </a:endParaRPr>
                    </a:p>
                  </a:txBody>
                  <a:tcPr marL="51435" marR="51435" marT="25718" marB="25718">
                    <a:solidFill>
                      <a:srgbClr val="FFFFFF"/>
                    </a:solidFill>
                  </a:tcPr>
                </a:tc>
                <a:tc>
                  <a:txBody>
                    <a:bodyPr/>
                    <a:lstStyle/>
                    <a:p>
                      <a:pPr>
                        <a:lnSpc>
                          <a:spcPts val="1900"/>
                        </a:lnSpc>
                      </a:pPr>
                      <a:r>
                        <a:rPr lang="en-US" sz="1300" dirty="0">
                          <a:solidFill>
                            <a:schemeClr val="tx1"/>
                          </a:solidFill>
                          <a:latin typeface="Arial" panose="020B0604020202020204" pitchFamily="34" charset="0"/>
                          <a:cs typeface="Arial" panose="020B0604020202020204" pitchFamily="34" charset="0"/>
                        </a:rPr>
                        <a:t>Adopt</a:t>
                      </a:r>
                      <a:r>
                        <a:rPr lang="en-US" sz="1300" baseline="0" dirty="0">
                          <a:solidFill>
                            <a:schemeClr val="tx1"/>
                          </a:solidFill>
                          <a:latin typeface="Arial" panose="020B0604020202020204" pitchFamily="34" charset="0"/>
                          <a:cs typeface="Arial" panose="020B0604020202020204" pitchFamily="34" charset="0"/>
                        </a:rPr>
                        <a:t> articles of amendment </a:t>
                      </a:r>
                    </a:p>
                    <a:p>
                      <a:pPr>
                        <a:lnSpc>
                          <a:spcPts val="1900"/>
                        </a:lnSpc>
                      </a:pPr>
                      <a:r>
                        <a:rPr lang="en-US" sz="1300" dirty="0">
                          <a:solidFill>
                            <a:schemeClr val="tx1"/>
                          </a:solidFill>
                          <a:latin typeface="Arial" panose="020B0604020202020204" pitchFamily="34" charset="0"/>
                          <a:cs typeface="Arial" panose="020B0604020202020204" pitchFamily="34" charset="0"/>
                        </a:rPr>
                        <a:t>Goals: </a:t>
                      </a:r>
                    </a:p>
                    <a:p>
                      <a:pPr marL="180975" indent="-180975">
                        <a:lnSpc>
                          <a:spcPts val="1900"/>
                        </a:lnSpc>
                      </a:pPr>
                      <a:r>
                        <a:rPr lang="en-US" sz="1300" baseline="0" dirty="0">
                          <a:solidFill>
                            <a:schemeClr val="tx1"/>
                          </a:solidFill>
                          <a:latin typeface="Arial" panose="020B0604020202020204" pitchFamily="34" charset="0"/>
                          <a:cs typeface="Arial" panose="020B0604020202020204" pitchFamily="34" charset="0"/>
                        </a:rPr>
                        <a:t>- Ensure comply with ONCA</a:t>
                      </a:r>
                    </a:p>
                    <a:p>
                      <a:pPr>
                        <a:lnSpc>
                          <a:spcPts val="1900"/>
                        </a:lnSpc>
                      </a:pPr>
                      <a:r>
                        <a:rPr lang="en-US" sz="1300" baseline="0" dirty="0">
                          <a:solidFill>
                            <a:schemeClr val="tx1"/>
                          </a:solidFill>
                          <a:latin typeface="Arial" panose="020B0604020202020204" pitchFamily="34" charset="0"/>
                          <a:cs typeface="Arial" panose="020B0604020202020204" pitchFamily="34" charset="0"/>
                        </a:rPr>
                        <a:t>- Certainty and no mess</a:t>
                      </a:r>
                    </a:p>
                    <a:p>
                      <a:pPr>
                        <a:lnSpc>
                          <a:spcPts val="1900"/>
                        </a:lnSpc>
                      </a:pPr>
                      <a:endParaRPr lang="en-CA" sz="1300" dirty="0">
                        <a:solidFill>
                          <a:schemeClr val="tx1"/>
                        </a:solidFill>
                        <a:latin typeface="Arial" panose="020B0604020202020204" pitchFamily="34" charset="0"/>
                        <a:cs typeface="Arial" panose="020B0604020202020204" pitchFamily="34" charset="0"/>
                      </a:endParaRPr>
                    </a:p>
                  </a:txBody>
                  <a:tcPr marL="51435" marR="51435" marT="25718" marB="25718">
                    <a:solidFill>
                      <a:srgbClr val="FFFFFF"/>
                    </a:solidFill>
                  </a:tcPr>
                </a:tc>
                <a:extLst>
                  <a:ext uri="{0D108BD9-81ED-4DB2-BD59-A6C34878D82A}">
                    <a16:rowId xmlns:a16="http://schemas.microsoft.com/office/drawing/2014/main" val="10002"/>
                  </a:ext>
                </a:extLst>
              </a:tr>
              <a:tr h="1693672">
                <a:tc>
                  <a:txBody>
                    <a:bodyPr/>
                    <a:lstStyle/>
                    <a:p>
                      <a:pPr>
                        <a:lnSpc>
                          <a:spcPts val="1900"/>
                        </a:lnSpc>
                      </a:pPr>
                      <a:r>
                        <a:rPr lang="en-US" sz="1300" dirty="0">
                          <a:solidFill>
                            <a:schemeClr val="tx1"/>
                          </a:solidFill>
                          <a:latin typeface="Arial" panose="020B0604020202020204" pitchFamily="34" charset="0"/>
                          <a:cs typeface="Arial" panose="020B0604020202020204" pitchFamily="34" charset="0"/>
                        </a:rPr>
                        <a:t>By-laws</a:t>
                      </a:r>
                    </a:p>
                    <a:p>
                      <a:pPr>
                        <a:lnSpc>
                          <a:spcPts val="1900"/>
                        </a:lnSpc>
                      </a:pPr>
                      <a:endParaRPr lang="en-US" sz="1300" dirty="0">
                        <a:solidFill>
                          <a:schemeClr val="tx1"/>
                        </a:solidFill>
                        <a:latin typeface="Arial" panose="020B0604020202020204" pitchFamily="34" charset="0"/>
                        <a:cs typeface="Arial" panose="020B0604020202020204" pitchFamily="34" charset="0"/>
                      </a:endParaRPr>
                    </a:p>
                    <a:p>
                      <a:pPr>
                        <a:lnSpc>
                          <a:spcPts val="1900"/>
                        </a:lnSpc>
                      </a:pPr>
                      <a:r>
                        <a:rPr lang="en-US" sz="1300" dirty="0">
                          <a:solidFill>
                            <a:schemeClr val="tx1"/>
                          </a:solidFill>
                          <a:latin typeface="Arial" panose="020B0604020202020204" pitchFamily="34" charset="0"/>
                          <a:cs typeface="Arial" panose="020B0604020202020204" pitchFamily="34" charset="0"/>
                        </a:rPr>
                        <a:t>Special</a:t>
                      </a:r>
                      <a:r>
                        <a:rPr lang="en-US" sz="1300" baseline="0" dirty="0">
                          <a:solidFill>
                            <a:schemeClr val="tx1"/>
                          </a:solidFill>
                          <a:latin typeface="Arial" panose="020B0604020202020204" pitchFamily="34" charset="0"/>
                          <a:cs typeface="Arial" panose="020B0604020202020204" pitchFamily="34" charset="0"/>
                        </a:rPr>
                        <a:t>  resolutions </a:t>
                      </a:r>
                      <a:endParaRPr lang="en-CA" sz="1300" dirty="0">
                        <a:solidFill>
                          <a:schemeClr val="tx1"/>
                        </a:solidFill>
                        <a:latin typeface="Arial" panose="020B0604020202020204" pitchFamily="34" charset="0"/>
                        <a:cs typeface="Arial" panose="020B0604020202020204" pitchFamily="34" charset="0"/>
                      </a:endParaRPr>
                    </a:p>
                  </a:txBody>
                  <a:tcPr marL="51435" marR="51435" marT="25718" marB="25718">
                    <a:solidFill>
                      <a:schemeClr val="accent3">
                        <a:lumMod val="75000"/>
                      </a:schemeClr>
                    </a:solidFill>
                  </a:tcPr>
                </a:tc>
                <a:tc>
                  <a:txBody>
                    <a:bodyPr/>
                    <a:lstStyle/>
                    <a:p>
                      <a:pPr marL="180975" marR="0" lvl="0" indent="-180975" algn="l" defTabSz="914400" rtl="0" eaLnBrk="1" fontAlgn="auto" latinLnBrk="0" hangingPunct="1">
                        <a:lnSpc>
                          <a:spcPts val="1900"/>
                        </a:lnSpc>
                        <a:spcBef>
                          <a:spcPts val="0"/>
                        </a:spcBef>
                        <a:spcAft>
                          <a:spcPts val="0"/>
                        </a:spcAft>
                        <a:buClrTx/>
                        <a:buSzTx/>
                        <a:buFontTx/>
                        <a:buNone/>
                        <a:tabLst/>
                        <a:defRPr/>
                      </a:pPr>
                      <a:r>
                        <a:rPr lang="en-US" sz="1300" dirty="0">
                          <a:solidFill>
                            <a:schemeClr val="tx1"/>
                          </a:solidFill>
                          <a:latin typeface="Arial" panose="020B0604020202020204" pitchFamily="34" charset="0"/>
                          <a:cs typeface="Arial" panose="020B0604020202020204" pitchFamily="34" charset="0"/>
                        </a:rPr>
                        <a:t>-  By-laws</a:t>
                      </a:r>
                      <a:r>
                        <a:rPr lang="en-US" sz="1300" baseline="0" dirty="0">
                          <a:solidFill>
                            <a:schemeClr val="tx1"/>
                          </a:solidFill>
                          <a:latin typeface="Arial" panose="020B0604020202020204" pitchFamily="34" charset="0"/>
                          <a:cs typeface="Arial" panose="020B0604020202020204" pitchFamily="34" charset="0"/>
                        </a:rPr>
                        <a:t> continue to govern even if inconsistent with ONCA </a:t>
                      </a:r>
                    </a:p>
                    <a:p>
                      <a:pPr marL="180975" marR="0" lvl="0" indent="-180975" algn="l" defTabSz="914400" rtl="0" eaLnBrk="1" fontAlgn="auto" latinLnBrk="0" hangingPunct="1">
                        <a:lnSpc>
                          <a:spcPts val="1900"/>
                        </a:lnSpc>
                        <a:spcBef>
                          <a:spcPts val="0"/>
                        </a:spcBef>
                        <a:spcAft>
                          <a:spcPts val="0"/>
                        </a:spcAft>
                        <a:buClrTx/>
                        <a:buSzTx/>
                        <a:buFontTx/>
                        <a:buNone/>
                        <a:tabLst/>
                        <a:defRPr/>
                      </a:pPr>
                      <a:r>
                        <a:rPr lang="en-US" sz="1300" baseline="0" dirty="0">
                          <a:solidFill>
                            <a:schemeClr val="tx1"/>
                          </a:solidFill>
                          <a:latin typeface="Arial" panose="020B0604020202020204" pitchFamily="34" charset="0"/>
                          <a:cs typeface="Arial" panose="020B0604020202020204" pitchFamily="34" charset="0"/>
                        </a:rPr>
                        <a:t>-  ONCA applies to areas not addressed in the by-laws</a:t>
                      </a:r>
                    </a:p>
                    <a:p>
                      <a:pPr marL="0" marR="0" lvl="0" indent="0" algn="l" defTabSz="914400" rtl="0" eaLnBrk="1" fontAlgn="auto" latinLnBrk="0" hangingPunct="1">
                        <a:lnSpc>
                          <a:spcPts val="1900"/>
                        </a:lnSpc>
                        <a:spcBef>
                          <a:spcPts val="0"/>
                        </a:spcBef>
                        <a:spcAft>
                          <a:spcPts val="0"/>
                        </a:spcAft>
                        <a:buClrTx/>
                        <a:buSzTx/>
                        <a:buFontTx/>
                        <a:buNone/>
                        <a:tabLst/>
                        <a:defRPr/>
                      </a:pPr>
                      <a:endParaRPr lang="en-CA" sz="1400" dirty="0">
                        <a:solidFill>
                          <a:schemeClr val="tx1"/>
                        </a:solidFill>
                        <a:latin typeface="+mn-lt"/>
                      </a:endParaRPr>
                    </a:p>
                  </a:txBody>
                  <a:tcPr marL="51435" marR="51435" marT="25718" marB="25718">
                    <a:solidFill>
                      <a:schemeClr val="accent3">
                        <a:lumMod val="75000"/>
                      </a:schemeClr>
                    </a:solidFill>
                  </a:tcPr>
                </a:tc>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lang="en-US" sz="1300" dirty="0">
                          <a:solidFill>
                            <a:schemeClr val="tx1"/>
                          </a:solidFill>
                          <a:latin typeface="Arial" panose="020B0604020202020204" pitchFamily="34" charset="0"/>
                          <a:cs typeface="Arial" panose="020B0604020202020204" pitchFamily="34" charset="0"/>
                        </a:rPr>
                        <a:t>Provisions</a:t>
                      </a:r>
                      <a:r>
                        <a:rPr lang="en-US" sz="1300" baseline="0" dirty="0">
                          <a:solidFill>
                            <a:schemeClr val="tx1"/>
                          </a:solidFill>
                          <a:latin typeface="Arial" panose="020B0604020202020204" pitchFamily="34" charset="0"/>
                          <a:cs typeface="Arial" panose="020B0604020202020204" pitchFamily="34" charset="0"/>
                        </a:rPr>
                        <a:t> inconsistent with ONCA will be d</a:t>
                      </a:r>
                      <a:r>
                        <a:rPr lang="en-US" sz="1300" dirty="0">
                          <a:solidFill>
                            <a:schemeClr val="tx1"/>
                          </a:solidFill>
                          <a:latin typeface="Arial" panose="020B0604020202020204" pitchFamily="34" charset="0"/>
                          <a:cs typeface="Arial" panose="020B0604020202020204" pitchFamily="34" charset="0"/>
                        </a:rPr>
                        <a:t>eemed amended to comply with the ONCA</a:t>
                      </a:r>
                    </a:p>
                    <a:p>
                      <a:pPr marL="361950" marR="0" lvl="0" indent="-361950" algn="l" defTabSz="914400" rtl="0" eaLnBrk="1" fontAlgn="auto" latinLnBrk="0" hangingPunct="1">
                        <a:lnSpc>
                          <a:spcPts val="1900"/>
                        </a:lnSpc>
                        <a:spcBef>
                          <a:spcPts val="0"/>
                        </a:spcBef>
                        <a:spcAft>
                          <a:spcPts val="0"/>
                        </a:spcAft>
                        <a:buClrTx/>
                        <a:buSzTx/>
                        <a:buFontTx/>
                        <a:buNone/>
                        <a:tabLst/>
                        <a:defRPr/>
                      </a:pPr>
                      <a:r>
                        <a:rPr lang="en-US" sz="1300" dirty="0">
                          <a:solidFill>
                            <a:schemeClr val="tx1"/>
                          </a:solidFill>
                          <a:latin typeface="Arial" panose="020B0604020202020204" pitchFamily="34" charset="0"/>
                          <a:cs typeface="Arial" panose="020B0604020202020204" pitchFamily="34" charset="0"/>
                        </a:rPr>
                        <a:t>=&gt;  uncertainty and messy</a:t>
                      </a:r>
                      <a:endParaRPr lang="en-CA" sz="1300" dirty="0">
                        <a:solidFill>
                          <a:schemeClr val="tx1"/>
                        </a:solidFill>
                        <a:latin typeface="Arial" panose="020B0604020202020204" pitchFamily="34" charset="0"/>
                        <a:cs typeface="Arial" panose="020B0604020202020204" pitchFamily="34" charset="0"/>
                      </a:endParaRPr>
                    </a:p>
                    <a:p>
                      <a:pPr>
                        <a:lnSpc>
                          <a:spcPts val="1900"/>
                        </a:lnSpc>
                      </a:pPr>
                      <a:endParaRPr lang="en-CA" sz="1400" dirty="0">
                        <a:solidFill>
                          <a:schemeClr val="tx1"/>
                        </a:solidFill>
                      </a:endParaRPr>
                    </a:p>
                  </a:txBody>
                  <a:tcPr marL="51435" marR="51435" marT="25718" marB="25718">
                    <a:solidFill>
                      <a:schemeClr val="accent3">
                        <a:lumMod val="75000"/>
                      </a:schemeClr>
                    </a:solidFill>
                  </a:tcPr>
                </a:tc>
                <a:tc>
                  <a:txBody>
                    <a:bodyPr/>
                    <a:lstStyle/>
                    <a:p>
                      <a:pPr>
                        <a:lnSpc>
                          <a:spcPts val="1900"/>
                        </a:lnSpc>
                      </a:pPr>
                      <a:r>
                        <a:rPr lang="en-US" sz="1300" baseline="0" dirty="0">
                          <a:solidFill>
                            <a:schemeClr val="tx1"/>
                          </a:solidFill>
                          <a:latin typeface="Arial" panose="020B0604020202020204" pitchFamily="34" charset="0"/>
                          <a:cs typeface="Arial" panose="020B0604020202020204" pitchFamily="34" charset="0"/>
                        </a:rPr>
                        <a:t>Adopt new ONCA-compliant by-law or amend by-law to comply with ONCA </a:t>
                      </a:r>
                    </a:p>
                    <a:p>
                      <a:pPr>
                        <a:lnSpc>
                          <a:spcPts val="1900"/>
                        </a:lnSpc>
                      </a:pPr>
                      <a:r>
                        <a:rPr lang="en-US" sz="1300" dirty="0">
                          <a:solidFill>
                            <a:schemeClr val="tx1"/>
                          </a:solidFill>
                          <a:latin typeface="Arial" panose="020B0604020202020204" pitchFamily="34" charset="0"/>
                          <a:cs typeface="Arial" panose="020B0604020202020204" pitchFamily="34" charset="0"/>
                        </a:rPr>
                        <a:t>Goals: </a:t>
                      </a:r>
                    </a:p>
                    <a:p>
                      <a:pPr marL="180975" indent="-180975">
                        <a:lnSpc>
                          <a:spcPts val="1900"/>
                        </a:lnSpc>
                      </a:pPr>
                      <a:r>
                        <a:rPr lang="en-US" sz="1300" baseline="0" dirty="0">
                          <a:solidFill>
                            <a:schemeClr val="tx1"/>
                          </a:solidFill>
                          <a:latin typeface="Arial" panose="020B0604020202020204" pitchFamily="34" charset="0"/>
                          <a:cs typeface="Arial" panose="020B0604020202020204" pitchFamily="34" charset="0"/>
                        </a:rPr>
                        <a:t>-  Ensure comply with ONCA</a:t>
                      </a:r>
                    </a:p>
                    <a:p>
                      <a:pPr>
                        <a:lnSpc>
                          <a:spcPts val="1900"/>
                        </a:lnSpc>
                      </a:pPr>
                      <a:r>
                        <a:rPr lang="en-US" sz="1300" baseline="0" dirty="0">
                          <a:solidFill>
                            <a:schemeClr val="tx1"/>
                          </a:solidFill>
                          <a:latin typeface="Arial" panose="020B0604020202020204" pitchFamily="34" charset="0"/>
                          <a:cs typeface="Arial" panose="020B0604020202020204" pitchFamily="34" charset="0"/>
                        </a:rPr>
                        <a:t>-  Certainty and no mess</a:t>
                      </a:r>
                      <a:endParaRPr lang="en-CA" sz="1300" dirty="0">
                        <a:solidFill>
                          <a:schemeClr val="tx1"/>
                        </a:solidFill>
                        <a:latin typeface="Arial" panose="020B0604020202020204" pitchFamily="34" charset="0"/>
                        <a:cs typeface="Arial" panose="020B0604020202020204" pitchFamily="34" charset="0"/>
                      </a:endParaRPr>
                    </a:p>
                  </a:txBody>
                  <a:tcPr marL="51435" marR="51435" marT="25718" marB="25718">
                    <a:solidFill>
                      <a:schemeClr val="accent3">
                        <a:lumMod val="7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68618126"/>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E5C22-6DCE-4878-838B-D3006B76F39F}"/>
              </a:ext>
            </a:extLst>
          </p:cNvPr>
          <p:cNvSpPr>
            <a:spLocks noGrp="1"/>
          </p:cNvSpPr>
          <p:nvPr>
            <p:ph type="title"/>
          </p:nvPr>
        </p:nvSpPr>
        <p:spPr>
          <a:xfrm>
            <a:off x="457200" y="329280"/>
            <a:ext cx="8382000" cy="460374"/>
          </a:xfrm>
        </p:spPr>
        <p:txBody>
          <a:bodyPr/>
          <a:lstStyle/>
          <a:p>
            <a:pPr marL="457200" indent="-457200">
              <a:lnSpc>
                <a:spcPct val="100000"/>
              </a:lnSpc>
            </a:pPr>
            <a:r>
              <a:rPr lang="en-CA" sz="1900" dirty="0"/>
              <a:t>E. 	NEW INCORPORATIONS UNDER THE ONCA</a:t>
            </a:r>
          </a:p>
        </p:txBody>
      </p:sp>
      <p:sp>
        <p:nvSpPr>
          <p:cNvPr id="3" name="Content Placeholder 2">
            <a:extLst>
              <a:ext uri="{FF2B5EF4-FFF2-40B4-BE49-F238E27FC236}">
                <a16:creationId xmlns:a16="http://schemas.microsoft.com/office/drawing/2014/main" id="{A805702E-90DC-4E7A-A34C-A81F4FBDA485}"/>
              </a:ext>
            </a:extLst>
          </p:cNvPr>
          <p:cNvSpPr>
            <a:spLocks noGrp="1"/>
          </p:cNvSpPr>
          <p:nvPr>
            <p:ph idx="1"/>
          </p:nvPr>
        </p:nvSpPr>
        <p:spPr>
          <a:xfrm>
            <a:off x="457200" y="698706"/>
            <a:ext cx="8610600" cy="3124200"/>
          </a:xfrm>
        </p:spPr>
        <p:txBody>
          <a:bodyPr/>
          <a:lstStyle/>
          <a:p>
            <a:pPr>
              <a:spcBef>
                <a:spcPts val="0"/>
              </a:spcBef>
            </a:pPr>
            <a:r>
              <a:rPr lang="en-CA" sz="1900" b="0" dirty="0"/>
              <a:t>ONCA now provides incorporation as of right – no more “letters patent”, instead use “articles of incorporation”</a:t>
            </a:r>
          </a:p>
          <a:p>
            <a:pPr>
              <a:spcBef>
                <a:spcPts val="0"/>
              </a:spcBef>
            </a:pPr>
            <a:r>
              <a:rPr lang="en-CA" sz="1900" b="0" dirty="0"/>
              <a:t>Powers of a natural person – no more power clauses required</a:t>
            </a:r>
          </a:p>
          <a:p>
            <a:pPr>
              <a:spcBef>
                <a:spcPts val="0"/>
              </a:spcBef>
            </a:pPr>
            <a:r>
              <a:rPr lang="en-CA" sz="1900" b="0" dirty="0"/>
              <a:t>Standard information in Articles: (1) name; (2) purposes; (3) registered office address in Ontario; (4) details of first incorporators</a:t>
            </a:r>
          </a:p>
          <a:p>
            <a:pPr>
              <a:spcBef>
                <a:spcPts val="0"/>
              </a:spcBef>
            </a:pPr>
            <a:r>
              <a:rPr lang="en-CA" sz="1900" b="0" dirty="0"/>
              <a:t>New information to be provided: </a:t>
            </a:r>
          </a:p>
          <a:p>
            <a:pPr lvl="1">
              <a:spcBef>
                <a:spcPts val="0"/>
              </a:spcBef>
            </a:pPr>
            <a:r>
              <a:rPr lang="en-CA" sz="1900" b="0" dirty="0"/>
              <a:t>Number of directors – fixed number or range</a:t>
            </a:r>
          </a:p>
          <a:p>
            <a:pPr lvl="1">
              <a:spcBef>
                <a:spcPts val="0"/>
              </a:spcBef>
            </a:pPr>
            <a:r>
              <a:rPr lang="en-CA" sz="1900" dirty="0"/>
              <a:t>M</a:t>
            </a:r>
            <a:r>
              <a:rPr lang="en-CA" sz="1900" b="0" dirty="0"/>
              <a:t>embership classes and applicable voting rights</a:t>
            </a:r>
          </a:p>
          <a:p>
            <a:pPr lvl="1">
              <a:spcBef>
                <a:spcPts val="0"/>
              </a:spcBef>
            </a:pPr>
            <a:r>
              <a:rPr lang="en-CA" sz="1900" b="0" dirty="0"/>
              <a:t>Mandatory special provisions if also a registered charity </a:t>
            </a:r>
          </a:p>
          <a:p>
            <a:pPr lvl="1">
              <a:spcBef>
                <a:spcPts val="0"/>
              </a:spcBef>
            </a:pPr>
            <a:r>
              <a:rPr lang="en-CA" sz="1900" b="0" dirty="0"/>
              <a:t>Consents from first directors who are not incorporators</a:t>
            </a:r>
          </a:p>
          <a:p>
            <a:pPr marL="338138" indent="-338138">
              <a:spcBef>
                <a:spcPts val="0"/>
              </a:spcBef>
            </a:pPr>
            <a:r>
              <a:rPr lang="en-US" sz="1900" b="0" dirty="0"/>
              <a:t>Must prepare ONCA compliant by-law but no need to file with Ministry </a:t>
            </a:r>
          </a:p>
          <a:p>
            <a:pPr marL="338138" indent="-338138">
              <a:spcBef>
                <a:spcPts val="0"/>
              </a:spcBef>
            </a:pPr>
            <a:r>
              <a:rPr lang="en-US" sz="1900" b="0" dirty="0"/>
              <a:t>However, the Ministry’s default by-law will apply if no by-laws adopted within 60 days of incorporation: </a:t>
            </a:r>
            <a:r>
              <a:rPr lang="en-US" sz="1700" b="0" dirty="0">
                <a:hlinkClick r:id="rId2"/>
              </a:rPr>
              <a:t>https://www.ontario.ca/page/not-profit-corporations-act-2010-standard-organizational-law</a:t>
            </a:r>
            <a:r>
              <a:rPr lang="en-US" sz="1700" b="0" dirty="0"/>
              <a:t> </a:t>
            </a:r>
          </a:p>
          <a:p>
            <a:pPr lvl="1">
              <a:lnSpc>
                <a:spcPts val="2025"/>
              </a:lnSpc>
              <a:spcBef>
                <a:spcPts val="0"/>
              </a:spcBef>
            </a:pPr>
            <a:endParaRPr lang="en-CA" sz="1900" b="0" dirty="0"/>
          </a:p>
        </p:txBody>
      </p:sp>
      <p:sp>
        <p:nvSpPr>
          <p:cNvPr id="4" name="Slide Number Placeholder 3">
            <a:extLst>
              <a:ext uri="{FF2B5EF4-FFF2-40B4-BE49-F238E27FC236}">
                <a16:creationId xmlns:a16="http://schemas.microsoft.com/office/drawing/2014/main" id="{BED26362-2F45-459A-BA15-AD10D2B1C3F9}"/>
              </a:ext>
            </a:extLst>
          </p:cNvPr>
          <p:cNvSpPr>
            <a:spLocks noGrp="1"/>
          </p:cNvSpPr>
          <p:nvPr>
            <p:ph type="sldNum" sz="quarter" idx="10"/>
          </p:nvPr>
        </p:nvSpPr>
        <p:spPr/>
        <p:txBody>
          <a:bodyPr/>
          <a:lstStyle/>
          <a:p>
            <a:pPr>
              <a:defRPr/>
            </a:pPr>
            <a:fld id="{151B5B66-2C9D-4C42-B77D-A26E8866EF17}" type="slidenum">
              <a:rPr lang="en-US" altLang="en-US" smtClean="0"/>
              <a:pPr>
                <a:defRPr/>
              </a:pPr>
              <a:t>8</a:t>
            </a:fld>
            <a:endParaRPr lang="en-US" altLang="en-US" dirty="0"/>
          </a:p>
        </p:txBody>
      </p:sp>
    </p:spTree>
    <p:extLst>
      <p:ext uri="{BB962C8B-B14F-4D97-AF65-F5344CB8AC3E}">
        <p14:creationId xmlns:p14="http://schemas.microsoft.com/office/powerpoint/2010/main" val="1803391412"/>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0F9299-9759-4B3D-91A8-64236A771DCF}"/>
              </a:ext>
            </a:extLst>
          </p:cNvPr>
          <p:cNvSpPr>
            <a:spLocks noGrp="1"/>
          </p:cNvSpPr>
          <p:nvPr>
            <p:ph idx="1"/>
          </p:nvPr>
        </p:nvSpPr>
        <p:spPr>
          <a:xfrm>
            <a:off x="457200" y="647700"/>
            <a:ext cx="8534400" cy="3752850"/>
          </a:xfrm>
        </p:spPr>
        <p:txBody>
          <a:bodyPr/>
          <a:lstStyle/>
          <a:p>
            <a:r>
              <a:rPr lang="en-CA" sz="1900" b="0" dirty="0"/>
              <a:t>If new ONCA corporation will be seeking charitable status under the Income Tax Act (Canada)(“ITA”), then no longer necessary for the PGT to review and approve its purposes</a:t>
            </a:r>
          </a:p>
          <a:p>
            <a:r>
              <a:rPr lang="en-CA" sz="1900" b="0" dirty="0"/>
              <a:t>However, the PGT does need to consent to any corporate name which includes the words “Foundation” or “Charity”, with the use of “Foundation” requiring inclusion of foundation purpose clause in the Articles </a:t>
            </a:r>
          </a:p>
          <a:p>
            <a:r>
              <a:rPr lang="en-CA" sz="1900" b="0" dirty="0"/>
              <a:t>The PGT has recently updated its Not-for-Profit Incorporator’s Handbook: </a:t>
            </a:r>
            <a:r>
              <a:rPr lang="en-CA" sz="1900" b="0" dirty="0">
                <a:hlinkClick r:id="rId2"/>
              </a:rPr>
              <a:t>https://www.publications.gov.on.ca/300775</a:t>
            </a:r>
            <a:endParaRPr lang="en-CA" sz="1900" b="0" dirty="0"/>
          </a:p>
          <a:p>
            <a:r>
              <a:rPr lang="en-CA" sz="1900" b="0" dirty="0"/>
              <a:t>Once charitable status is obtained, then the ONCA corporation still need to fulfil </a:t>
            </a:r>
            <a:r>
              <a:rPr lang="en-CA" sz="1900" dirty="0"/>
              <a:t>the existing</a:t>
            </a:r>
            <a:r>
              <a:rPr lang="en-CA" sz="1900" b="0" dirty="0"/>
              <a:t> reporting obligations to the PGT</a:t>
            </a:r>
          </a:p>
          <a:p>
            <a:r>
              <a:rPr lang="en-CA" sz="1900" b="0" dirty="0"/>
              <a:t>If future articles of amendment are done to amend purposes, then </a:t>
            </a:r>
            <a:r>
              <a:rPr lang="en-CA" sz="1900" dirty="0"/>
              <a:t>the corporation </a:t>
            </a:r>
            <a:r>
              <a:rPr lang="en-CA" sz="1900" b="0" dirty="0"/>
              <a:t>may need PGT’s consent to exclude “after acquired” clause</a:t>
            </a:r>
          </a:p>
          <a:p>
            <a:endParaRPr lang="en-CA" sz="1900" dirty="0"/>
          </a:p>
          <a:p>
            <a:endParaRPr lang="en-CA" sz="1900" dirty="0"/>
          </a:p>
        </p:txBody>
      </p:sp>
      <p:sp>
        <p:nvSpPr>
          <p:cNvPr id="4" name="Slide Number Placeholder 3">
            <a:extLst>
              <a:ext uri="{FF2B5EF4-FFF2-40B4-BE49-F238E27FC236}">
                <a16:creationId xmlns:a16="http://schemas.microsoft.com/office/drawing/2014/main" id="{4C35E55B-2A3F-44C2-838D-E41EB6F46352}"/>
              </a:ext>
            </a:extLst>
          </p:cNvPr>
          <p:cNvSpPr>
            <a:spLocks noGrp="1"/>
          </p:cNvSpPr>
          <p:nvPr>
            <p:ph type="sldNum" sz="quarter" idx="10"/>
          </p:nvPr>
        </p:nvSpPr>
        <p:spPr/>
        <p:txBody>
          <a:bodyPr/>
          <a:lstStyle/>
          <a:p>
            <a:pPr>
              <a:defRPr/>
            </a:pPr>
            <a:fld id="{151B5B66-2C9D-4C42-B77D-A26E8866EF17}" type="slidenum">
              <a:rPr lang="en-US" altLang="en-US" smtClean="0"/>
              <a:pPr>
                <a:defRPr/>
              </a:pPr>
              <a:t>9</a:t>
            </a:fld>
            <a:endParaRPr lang="en-US" altLang="en-US" dirty="0"/>
          </a:p>
        </p:txBody>
      </p:sp>
    </p:spTree>
    <p:extLst>
      <p:ext uri="{BB962C8B-B14F-4D97-AF65-F5344CB8AC3E}">
        <p14:creationId xmlns:p14="http://schemas.microsoft.com/office/powerpoint/2010/main" val="411790440"/>
      </p:ext>
    </p:extLst>
  </p:cSld>
  <p:clrMapOvr>
    <a:masterClrMapping/>
  </p:clrMapOvr>
  <p:transition spd="slow">
    <p:wipe dir="u"/>
  </p:transition>
</p:sld>
</file>

<file path=ppt/theme/theme1.xml><?xml version="1.0" encoding="utf-8"?>
<a:theme xmlns:a="http://schemas.openxmlformats.org/drawingml/2006/main" name="Carters 2010 with handout">
  <a:themeElements>
    <a:clrScheme name="Custom 10">
      <a:dk1>
        <a:srgbClr val="000000"/>
      </a:dk1>
      <a:lt1>
        <a:srgbClr val="99CCFF"/>
      </a:lt1>
      <a:dk2>
        <a:srgbClr val="000000"/>
      </a:dk2>
      <a:lt2>
        <a:srgbClr val="0A3AC2"/>
      </a:lt2>
      <a:accent1>
        <a:srgbClr val="0000CC"/>
      </a:accent1>
      <a:accent2>
        <a:srgbClr val="3399FF"/>
      </a:accent2>
      <a:accent3>
        <a:srgbClr val="CAE2FF"/>
      </a:accent3>
      <a:accent4>
        <a:srgbClr val="000000"/>
      </a:accent4>
      <a:accent5>
        <a:srgbClr val="AAAAE2"/>
      </a:accent5>
      <a:accent6>
        <a:srgbClr val="2D8AE7"/>
      </a:accent6>
      <a:hlink>
        <a:srgbClr val="072B91"/>
      </a:hlink>
      <a:folHlink>
        <a:srgbClr val="DC5900"/>
      </a:folHlink>
    </a:clrScheme>
    <a:fontScheme name="c&amp;a 2008 with handout maste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CA" sz="3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CA" sz="3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amp;a 2008 with handout master 1">
        <a:dk1>
          <a:srgbClr val="F1B60F"/>
        </a:dk1>
        <a:lt1>
          <a:srgbClr val="FFFFFF"/>
        </a:lt1>
        <a:dk2>
          <a:srgbClr val="115606"/>
        </a:dk2>
        <a:lt2>
          <a:srgbClr val="F1B60F"/>
        </a:lt2>
        <a:accent1>
          <a:srgbClr val="CC9900"/>
        </a:accent1>
        <a:accent2>
          <a:srgbClr val="000000"/>
        </a:accent2>
        <a:accent3>
          <a:srgbClr val="AAB4AA"/>
        </a:accent3>
        <a:accent4>
          <a:srgbClr val="DADADA"/>
        </a:accent4>
        <a:accent5>
          <a:srgbClr val="E2CAAA"/>
        </a:accent5>
        <a:accent6>
          <a:srgbClr val="000000"/>
        </a:accent6>
        <a:hlink>
          <a:srgbClr val="FF6600"/>
        </a:hlink>
        <a:folHlink>
          <a:srgbClr val="DC5900"/>
        </a:folHlink>
      </a:clrScheme>
      <a:clrMap bg1="dk2" tx1="lt1" bg2="dk1" tx2="lt2" accent1="accent1" accent2="accent2" accent3="accent3" accent4="accent4" accent5="accent5" accent6="accent6" hlink="hlink" folHlink="folHlink"/>
    </a:extraClrScheme>
    <a:extraClrScheme>
      <a:clrScheme name="c&amp;a 2008 with handout master 2">
        <a:dk1>
          <a:srgbClr val="FF9900"/>
        </a:dk1>
        <a:lt1>
          <a:srgbClr val="FFFFFF"/>
        </a:lt1>
        <a:dk2>
          <a:srgbClr val="4DC024"/>
        </a:dk2>
        <a:lt2>
          <a:srgbClr val="FFFFFF"/>
        </a:lt2>
        <a:accent1>
          <a:srgbClr val="FF6600"/>
        </a:accent1>
        <a:accent2>
          <a:srgbClr val="24864C"/>
        </a:accent2>
        <a:accent3>
          <a:srgbClr val="B2DCAC"/>
        </a:accent3>
        <a:accent4>
          <a:srgbClr val="DADADA"/>
        </a:accent4>
        <a:accent5>
          <a:srgbClr val="FFB8AA"/>
        </a:accent5>
        <a:accent6>
          <a:srgbClr val="207944"/>
        </a:accent6>
        <a:hlink>
          <a:srgbClr val="4D4D4D"/>
        </a:hlink>
        <a:folHlink>
          <a:srgbClr val="5F5F5F"/>
        </a:folHlink>
      </a:clrScheme>
      <a:clrMap bg1="dk2" tx1="lt1" bg2="dk1" tx2="lt2" accent1="accent1" accent2="accent2" accent3="accent3" accent4="accent4" accent5="accent5" accent6="accent6" hlink="hlink" folHlink="folHlink"/>
    </a:extraClrScheme>
    <a:extraClrScheme>
      <a:clrScheme name="c&amp;a 2008 with handout master 3">
        <a:dk1>
          <a:srgbClr val="777777"/>
        </a:dk1>
        <a:lt1>
          <a:srgbClr val="FFFFFF"/>
        </a:lt1>
        <a:dk2>
          <a:srgbClr val="727272"/>
        </a:dk2>
        <a:lt2>
          <a:srgbClr val="FFFFFF"/>
        </a:lt2>
        <a:accent1>
          <a:srgbClr val="808080"/>
        </a:accent1>
        <a:accent2>
          <a:srgbClr val="555555"/>
        </a:accent2>
        <a:accent3>
          <a:srgbClr val="BCBCBC"/>
        </a:accent3>
        <a:accent4>
          <a:srgbClr val="DADADA"/>
        </a:accent4>
        <a:accent5>
          <a:srgbClr val="C0C0C0"/>
        </a:accent5>
        <a:accent6>
          <a:srgbClr val="4C4C4C"/>
        </a:accent6>
        <a:hlink>
          <a:srgbClr val="969696"/>
        </a:hlink>
        <a:folHlink>
          <a:srgbClr val="4D4D4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Carters 16x9 approved by TSC 2018 08 15.potx" id="{E50084D3-A4C2-4661-964B-37E0247FFE23}" vid="{4E0F2FEB-80BC-47A5-8D0B-C2A7AFC34561}"/>
    </a:ext>
  </a:extLst>
</a:theme>
</file>

<file path=ppt/theme/theme2.xml><?xml version="1.0" encoding="utf-8"?>
<a:theme xmlns:a="http://schemas.openxmlformats.org/drawingml/2006/main" name="lastest approved by TSC Nov 2012">
  <a:themeElements>
    <a:clrScheme name="Custom 9">
      <a:dk1>
        <a:srgbClr val="000000"/>
      </a:dk1>
      <a:lt1>
        <a:srgbClr val="99CCFF"/>
      </a:lt1>
      <a:dk2>
        <a:srgbClr val="000000"/>
      </a:dk2>
      <a:lt2>
        <a:srgbClr val="0A3AC2"/>
      </a:lt2>
      <a:accent1>
        <a:srgbClr val="0000CC"/>
      </a:accent1>
      <a:accent2>
        <a:srgbClr val="3399FF"/>
      </a:accent2>
      <a:accent3>
        <a:srgbClr val="CAE2FF"/>
      </a:accent3>
      <a:accent4>
        <a:srgbClr val="000000"/>
      </a:accent4>
      <a:accent5>
        <a:srgbClr val="AAAAE2"/>
      </a:accent5>
      <a:accent6>
        <a:srgbClr val="2D8AE7"/>
      </a:accent6>
      <a:hlink>
        <a:srgbClr val="072B91"/>
      </a:hlink>
      <a:folHlink>
        <a:srgbClr val="DC5900"/>
      </a:folHlink>
    </a:clrScheme>
    <a:fontScheme name="c&amp;a 2008 with handout maste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CA" sz="3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CA" sz="3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amp;a 2008 with handout master 1">
        <a:dk1>
          <a:srgbClr val="F1B60F"/>
        </a:dk1>
        <a:lt1>
          <a:srgbClr val="FFFFFF"/>
        </a:lt1>
        <a:dk2>
          <a:srgbClr val="115606"/>
        </a:dk2>
        <a:lt2>
          <a:srgbClr val="F1B60F"/>
        </a:lt2>
        <a:accent1>
          <a:srgbClr val="CC9900"/>
        </a:accent1>
        <a:accent2>
          <a:srgbClr val="000000"/>
        </a:accent2>
        <a:accent3>
          <a:srgbClr val="AAB4AA"/>
        </a:accent3>
        <a:accent4>
          <a:srgbClr val="DADADA"/>
        </a:accent4>
        <a:accent5>
          <a:srgbClr val="E2CAAA"/>
        </a:accent5>
        <a:accent6>
          <a:srgbClr val="000000"/>
        </a:accent6>
        <a:hlink>
          <a:srgbClr val="FF6600"/>
        </a:hlink>
        <a:folHlink>
          <a:srgbClr val="DC5900"/>
        </a:folHlink>
      </a:clrScheme>
      <a:clrMap bg1="dk2" tx1="lt1" bg2="dk1" tx2="lt2" accent1="accent1" accent2="accent2" accent3="accent3" accent4="accent4" accent5="accent5" accent6="accent6" hlink="hlink" folHlink="folHlink"/>
    </a:extraClrScheme>
    <a:extraClrScheme>
      <a:clrScheme name="c&amp;a 2008 with handout master 2">
        <a:dk1>
          <a:srgbClr val="FF9900"/>
        </a:dk1>
        <a:lt1>
          <a:srgbClr val="FFFFFF"/>
        </a:lt1>
        <a:dk2>
          <a:srgbClr val="4DC024"/>
        </a:dk2>
        <a:lt2>
          <a:srgbClr val="FFFFFF"/>
        </a:lt2>
        <a:accent1>
          <a:srgbClr val="FF6600"/>
        </a:accent1>
        <a:accent2>
          <a:srgbClr val="24864C"/>
        </a:accent2>
        <a:accent3>
          <a:srgbClr val="B2DCAC"/>
        </a:accent3>
        <a:accent4>
          <a:srgbClr val="DADADA"/>
        </a:accent4>
        <a:accent5>
          <a:srgbClr val="FFB8AA"/>
        </a:accent5>
        <a:accent6>
          <a:srgbClr val="207944"/>
        </a:accent6>
        <a:hlink>
          <a:srgbClr val="4D4D4D"/>
        </a:hlink>
        <a:folHlink>
          <a:srgbClr val="5F5F5F"/>
        </a:folHlink>
      </a:clrScheme>
      <a:clrMap bg1="dk2" tx1="lt1" bg2="dk1" tx2="lt2" accent1="accent1" accent2="accent2" accent3="accent3" accent4="accent4" accent5="accent5" accent6="accent6" hlink="hlink" folHlink="folHlink"/>
    </a:extraClrScheme>
    <a:extraClrScheme>
      <a:clrScheme name="c&amp;a 2008 with handout master 3">
        <a:dk1>
          <a:srgbClr val="777777"/>
        </a:dk1>
        <a:lt1>
          <a:srgbClr val="FFFFFF"/>
        </a:lt1>
        <a:dk2>
          <a:srgbClr val="727272"/>
        </a:dk2>
        <a:lt2>
          <a:srgbClr val="FFFFFF"/>
        </a:lt2>
        <a:accent1>
          <a:srgbClr val="808080"/>
        </a:accent1>
        <a:accent2>
          <a:srgbClr val="555555"/>
        </a:accent2>
        <a:accent3>
          <a:srgbClr val="BCBCBC"/>
        </a:accent3>
        <a:accent4>
          <a:srgbClr val="DADADA"/>
        </a:accent4>
        <a:accent5>
          <a:srgbClr val="C0C0C0"/>
        </a:accent5>
        <a:accent6>
          <a:srgbClr val="4C4C4C"/>
        </a:accent6>
        <a:hlink>
          <a:srgbClr val="969696"/>
        </a:hlink>
        <a:folHlink>
          <a:srgbClr val="4D4D4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Carters 4x3 approved by TSC 2018 08 15.potx" id="{414D4155-8E2A-4BE3-8DB7-0F6DF53FD7CC}" vid="{061AF31A-975F-4F23-BE26-70B7BA232DF5}"/>
    </a:ext>
  </a:extLst>
</a:theme>
</file>

<file path=ppt/theme/theme3.xml><?xml version="1.0" encoding="utf-8"?>
<a:theme xmlns:a="http://schemas.openxmlformats.org/drawingml/2006/main" name="1_lastest approved by TSC Nov 2012">
  <a:themeElements>
    <a:clrScheme name="Custom 9">
      <a:dk1>
        <a:srgbClr val="000000"/>
      </a:dk1>
      <a:lt1>
        <a:srgbClr val="99CCFF"/>
      </a:lt1>
      <a:dk2>
        <a:srgbClr val="000000"/>
      </a:dk2>
      <a:lt2>
        <a:srgbClr val="0A3AC2"/>
      </a:lt2>
      <a:accent1>
        <a:srgbClr val="0000CC"/>
      </a:accent1>
      <a:accent2>
        <a:srgbClr val="3399FF"/>
      </a:accent2>
      <a:accent3>
        <a:srgbClr val="CAE2FF"/>
      </a:accent3>
      <a:accent4>
        <a:srgbClr val="000000"/>
      </a:accent4>
      <a:accent5>
        <a:srgbClr val="AAAAE2"/>
      </a:accent5>
      <a:accent6>
        <a:srgbClr val="2D8AE7"/>
      </a:accent6>
      <a:hlink>
        <a:srgbClr val="072B91"/>
      </a:hlink>
      <a:folHlink>
        <a:srgbClr val="DC5900"/>
      </a:folHlink>
    </a:clrScheme>
    <a:fontScheme name="c&amp;a 2008 with handout maste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CA" sz="3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CA" sz="3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amp;a 2008 with handout master 1">
        <a:dk1>
          <a:srgbClr val="F1B60F"/>
        </a:dk1>
        <a:lt1>
          <a:srgbClr val="FFFFFF"/>
        </a:lt1>
        <a:dk2>
          <a:srgbClr val="115606"/>
        </a:dk2>
        <a:lt2>
          <a:srgbClr val="F1B60F"/>
        </a:lt2>
        <a:accent1>
          <a:srgbClr val="CC9900"/>
        </a:accent1>
        <a:accent2>
          <a:srgbClr val="000000"/>
        </a:accent2>
        <a:accent3>
          <a:srgbClr val="AAB4AA"/>
        </a:accent3>
        <a:accent4>
          <a:srgbClr val="DADADA"/>
        </a:accent4>
        <a:accent5>
          <a:srgbClr val="E2CAAA"/>
        </a:accent5>
        <a:accent6>
          <a:srgbClr val="000000"/>
        </a:accent6>
        <a:hlink>
          <a:srgbClr val="FF6600"/>
        </a:hlink>
        <a:folHlink>
          <a:srgbClr val="DC5900"/>
        </a:folHlink>
      </a:clrScheme>
      <a:clrMap bg1="dk2" tx1="lt1" bg2="dk1" tx2="lt2" accent1="accent1" accent2="accent2" accent3="accent3" accent4="accent4" accent5="accent5" accent6="accent6" hlink="hlink" folHlink="folHlink"/>
    </a:extraClrScheme>
    <a:extraClrScheme>
      <a:clrScheme name="c&amp;a 2008 with handout master 2">
        <a:dk1>
          <a:srgbClr val="FF9900"/>
        </a:dk1>
        <a:lt1>
          <a:srgbClr val="FFFFFF"/>
        </a:lt1>
        <a:dk2>
          <a:srgbClr val="4DC024"/>
        </a:dk2>
        <a:lt2>
          <a:srgbClr val="FFFFFF"/>
        </a:lt2>
        <a:accent1>
          <a:srgbClr val="FF6600"/>
        </a:accent1>
        <a:accent2>
          <a:srgbClr val="24864C"/>
        </a:accent2>
        <a:accent3>
          <a:srgbClr val="B2DCAC"/>
        </a:accent3>
        <a:accent4>
          <a:srgbClr val="DADADA"/>
        </a:accent4>
        <a:accent5>
          <a:srgbClr val="FFB8AA"/>
        </a:accent5>
        <a:accent6>
          <a:srgbClr val="207944"/>
        </a:accent6>
        <a:hlink>
          <a:srgbClr val="4D4D4D"/>
        </a:hlink>
        <a:folHlink>
          <a:srgbClr val="5F5F5F"/>
        </a:folHlink>
      </a:clrScheme>
      <a:clrMap bg1="dk2" tx1="lt1" bg2="dk1" tx2="lt2" accent1="accent1" accent2="accent2" accent3="accent3" accent4="accent4" accent5="accent5" accent6="accent6" hlink="hlink" folHlink="folHlink"/>
    </a:extraClrScheme>
    <a:extraClrScheme>
      <a:clrScheme name="c&amp;a 2008 with handout master 3">
        <a:dk1>
          <a:srgbClr val="777777"/>
        </a:dk1>
        <a:lt1>
          <a:srgbClr val="FFFFFF"/>
        </a:lt1>
        <a:dk2>
          <a:srgbClr val="727272"/>
        </a:dk2>
        <a:lt2>
          <a:srgbClr val="FFFFFF"/>
        </a:lt2>
        <a:accent1>
          <a:srgbClr val="808080"/>
        </a:accent1>
        <a:accent2>
          <a:srgbClr val="555555"/>
        </a:accent2>
        <a:accent3>
          <a:srgbClr val="BCBCBC"/>
        </a:accent3>
        <a:accent4>
          <a:srgbClr val="DADADA"/>
        </a:accent4>
        <a:accent5>
          <a:srgbClr val="C0C0C0"/>
        </a:accent5>
        <a:accent6>
          <a:srgbClr val="4C4C4C"/>
        </a:accent6>
        <a:hlink>
          <a:srgbClr val="969696"/>
        </a:hlink>
        <a:folHlink>
          <a:srgbClr val="4D4D4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Carters 4x3 approved by TSC 2018 08 15.potx" id="{414D4155-8E2A-4BE3-8DB7-0F6DF53FD7CC}" vid="{061AF31A-975F-4F23-BE26-70B7BA232DF5}"/>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00317556</Template>
  <TotalTime>3411</TotalTime>
  <Words>6590</Words>
  <Application>Microsoft Office PowerPoint</Application>
  <PresentationFormat>On-screen Show (16:9)</PresentationFormat>
  <Paragraphs>643</Paragraphs>
  <Slides>66</Slides>
  <Notes>10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66</vt:i4>
      </vt:variant>
    </vt:vector>
  </HeadingPairs>
  <TitlesOfParts>
    <vt:vector size="74" baseType="lpstr">
      <vt:lpstr>Algerian</vt:lpstr>
      <vt:lpstr>Arial</vt:lpstr>
      <vt:lpstr>Tahoma</vt:lpstr>
      <vt:lpstr>Times New Roman</vt:lpstr>
      <vt:lpstr>Wingdings</vt:lpstr>
      <vt:lpstr>Carters 2010 with handout</vt:lpstr>
      <vt:lpstr>lastest approved by TSC Nov 2012</vt:lpstr>
      <vt:lpstr>1_lastest approved by TSC Nov 2012</vt:lpstr>
      <vt:lpstr>FEDERATION OF CITIZENS ASSOCIATION (FCA) January 19, 2022</vt:lpstr>
      <vt:lpstr>ONCA IS FINALLY HERE!</vt:lpstr>
      <vt:lpstr>PowerPoint Presentation</vt:lpstr>
      <vt:lpstr>B. PURPOSE OF ONCA AND WHAT’S NEW</vt:lpstr>
      <vt:lpstr>C. IMPLICATIONS OF ONCA PROCLAMATION</vt:lpstr>
      <vt:lpstr>D. ONCA TRANSITION PROCESS </vt:lpstr>
      <vt:lpstr>PowerPoint Presentation</vt:lpstr>
      <vt:lpstr>E.  NEW INCORPORATIONS UNDER THE ONCA</vt:lpstr>
      <vt:lpstr>PowerPoint Presentation</vt:lpstr>
      <vt:lpstr>F. WHAT ARE THE ONCA RULES? </vt:lpstr>
      <vt:lpstr>PowerPoint Presentation</vt:lpstr>
      <vt:lpstr>PowerPoint Presentation</vt:lpstr>
      <vt:lpstr>PowerPoint Presentation</vt:lpstr>
      <vt:lpstr>G.  DIRECTORS’ ISSUES AND BOARD MEETINGS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  MEMBERSHIP ISSUES AND MEETINGS </vt:lpstr>
      <vt:lpstr>PowerPoint Presentation</vt:lpstr>
      <vt:lpstr>PowerPoint Presentation</vt:lpstr>
      <vt:lpstr>4.  Membership Rights</vt:lpstr>
      <vt:lpstr>PowerPoint Presentation</vt:lpstr>
      <vt:lpstr>PowerPoint Presentation</vt:lpstr>
      <vt:lpstr>5.  Discipline &amp; Termination of Membership</vt:lpstr>
      <vt:lpstr>6.  Membership Remedies </vt:lpstr>
      <vt:lpstr>7.  Membership Meetings</vt:lpstr>
      <vt:lpstr>PowerPoint Presentation</vt:lpstr>
      <vt:lpstr>8.  Regular, Proxy &amp; Absentee Voting </vt:lpstr>
      <vt:lpstr>PowerPoint Presentation</vt:lpstr>
      <vt:lpstr>I.  PUBLIC BENEFIT CORPORATIONS</vt:lpstr>
      <vt:lpstr>1.   What is a PBC?</vt:lpstr>
      <vt:lpstr>PowerPoint Presentation</vt:lpstr>
      <vt:lpstr>PowerPoint Presentation</vt:lpstr>
      <vt:lpstr>2.  Timing of Becoming a PBC</vt:lpstr>
      <vt:lpstr>3.  Consequences of Being a PBC</vt:lpstr>
      <vt:lpstr>Financial review requirements for PBCs  </vt:lpstr>
      <vt:lpstr>PowerPoint Presentation</vt:lpstr>
      <vt:lpstr>b) Restrictions on board of directors of PBCs</vt:lpstr>
      <vt:lpstr>c) Restrictions on distribution of property upon dissolution</vt:lpstr>
      <vt:lpstr>PowerPoint Presentation</vt:lpstr>
      <vt:lpstr>PowerPoint Presentation</vt:lpstr>
      <vt:lpstr>PowerPoint Presentation</vt:lpstr>
      <vt:lpstr>J.  FUNDAMENTAL CHANGES</vt:lpstr>
      <vt:lpstr>PowerPoint Presentation</vt:lpstr>
      <vt:lpstr>PowerPoint Presentation</vt:lpstr>
      <vt:lpstr>PowerPoint Presentation</vt:lpstr>
      <vt:lpstr>PowerPoint Presentation</vt:lpstr>
      <vt:lpstr>K.  HOW TO GET READY FOR THE ONCA TRANSITION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 KEY TAKEAWAYS FOR ONCA TRANSITION</vt:lpstr>
      <vt:lpstr>QUESTIONS?</vt:lpstr>
      <vt:lpstr>PowerPoint Presentation</vt:lpstr>
    </vt:vector>
  </TitlesOfParts>
  <Company>Carters Professional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CSAE Trillium Winter Summit March 2, 2021</dc:title>
  <dc:creator>Wendy M.E. Speziali</dc:creator>
  <cp:lastModifiedBy>ML Marti</cp:lastModifiedBy>
  <cp:revision>496</cp:revision>
  <dcterms:created xsi:type="dcterms:W3CDTF">2021-02-11T18:03:59Z</dcterms:created>
  <dcterms:modified xsi:type="dcterms:W3CDTF">2022-01-20T04:40:56Z</dcterms:modified>
</cp:coreProperties>
</file>